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4"/>
  </p:notesMasterIdLst>
  <p:handoutMasterIdLst>
    <p:handoutMasterId r:id="rId15"/>
  </p:handoutMasterIdLst>
  <p:sldIdLst>
    <p:sldId id="3909" r:id="rId5"/>
    <p:sldId id="3906" r:id="rId6"/>
    <p:sldId id="3922" r:id="rId7"/>
    <p:sldId id="3923" r:id="rId8"/>
    <p:sldId id="3924" r:id="rId9"/>
    <p:sldId id="3935" r:id="rId10"/>
    <p:sldId id="3914" r:id="rId11"/>
    <p:sldId id="3890" r:id="rId12"/>
    <p:sldId id="3907" r:id="rId13"/>
  </p:sldIdLst>
  <p:sldSz cx="12192000" cy="6858000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C176E87-BB86-4AFD-998B-5E0008A74858}">
          <p14:sldIdLst>
            <p14:sldId id="3909"/>
            <p14:sldId id="3906"/>
            <p14:sldId id="3922"/>
            <p14:sldId id="3923"/>
            <p14:sldId id="3924"/>
            <p14:sldId id="3935"/>
            <p14:sldId id="3914"/>
            <p14:sldId id="3890"/>
            <p14:sldId id="3907"/>
          </p14:sldIdLst>
        </p14:section>
        <p14:section name="Untitled Section" id="{0CDB57A8-6DCD-4562-BB8A-C81532679DD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4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554"/>
    <a:srgbClr val="765CA8"/>
    <a:srgbClr val="92C1E9"/>
    <a:srgbClr val="FFC20E"/>
    <a:srgbClr val="34B4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2" y="588"/>
      </p:cViewPr>
      <p:guideLst>
        <p:guide orient="horz" pos="346"/>
        <p:guide pos="4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eke Blower (Our Lady of Mercy College - Australind)" userId="81bbd581-3683-4428-b1da-08ba01a19531" providerId="ADAL" clId="{6A6B2C55-D922-4A6A-B9A9-01789A00BF1D}"/>
    <pc:docChg chg="delSld modSld modSection">
      <pc:chgData name="Marieke Blower (Our Lady of Mercy College - Australind)" userId="81bbd581-3683-4428-b1da-08ba01a19531" providerId="ADAL" clId="{6A6B2C55-D922-4A6A-B9A9-01789A00BF1D}" dt="2026-06-03T07:13:59.461" v="18" actId="14100"/>
      <pc:docMkLst>
        <pc:docMk/>
      </pc:docMkLst>
      <pc:sldChg chg="del">
        <pc:chgData name="Marieke Blower (Our Lady of Mercy College - Australind)" userId="81bbd581-3683-4428-b1da-08ba01a19531" providerId="ADAL" clId="{6A6B2C55-D922-4A6A-B9A9-01789A00BF1D}" dt="2026-06-03T07:12:08.865" v="0" actId="47"/>
        <pc:sldMkLst>
          <pc:docMk/>
          <pc:sldMk cId="1354049167" sldId="475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3:14.221" v="2" actId="47"/>
        <pc:sldMkLst>
          <pc:docMk/>
          <pc:sldMk cId="3891637367" sldId="500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24.515" v="1" actId="47"/>
        <pc:sldMkLst>
          <pc:docMk/>
          <pc:sldMk cId="3115074733" sldId="3868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24.515" v="1" actId="47"/>
        <pc:sldMkLst>
          <pc:docMk/>
          <pc:sldMk cId="3639116077" sldId="3876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24.515" v="1" actId="47"/>
        <pc:sldMkLst>
          <pc:docMk/>
          <pc:sldMk cId="3433606841" sldId="3877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24.515" v="1" actId="47"/>
        <pc:sldMkLst>
          <pc:docMk/>
          <pc:sldMk cId="1824709599" sldId="3893"/>
        </pc:sldMkLst>
      </pc:sldChg>
      <pc:sldChg chg="modSp mod">
        <pc:chgData name="Marieke Blower (Our Lady of Mercy College - Australind)" userId="81bbd581-3683-4428-b1da-08ba01a19531" providerId="ADAL" clId="{6A6B2C55-D922-4A6A-B9A9-01789A00BF1D}" dt="2026-06-03T07:13:59.461" v="18" actId="14100"/>
        <pc:sldMkLst>
          <pc:docMk/>
          <pc:sldMk cId="1603646020" sldId="3907"/>
        </pc:sldMkLst>
        <pc:spChg chg="mod">
          <ac:chgData name="Marieke Blower (Our Lady of Mercy College - Australind)" userId="81bbd581-3683-4428-b1da-08ba01a19531" providerId="ADAL" clId="{6A6B2C55-D922-4A6A-B9A9-01789A00BF1D}" dt="2026-06-03T07:13:59.461" v="18" actId="14100"/>
          <ac:spMkLst>
            <pc:docMk/>
            <pc:sldMk cId="1603646020" sldId="3907"/>
            <ac:spMk id="16" creationId="{0A0EB096-A9AE-4C85-9462-A804AD44BEF3}"/>
          </ac:spMkLst>
        </pc:spChg>
      </pc:sldChg>
      <pc:sldChg chg="modSp mod">
        <pc:chgData name="Marieke Blower (Our Lady of Mercy College - Australind)" userId="81bbd581-3683-4428-b1da-08ba01a19531" providerId="ADAL" clId="{6A6B2C55-D922-4A6A-B9A9-01789A00BF1D}" dt="2026-06-03T07:13:42.490" v="17" actId="20577"/>
        <pc:sldMkLst>
          <pc:docMk/>
          <pc:sldMk cId="917068188" sldId="3909"/>
        </pc:sldMkLst>
        <pc:spChg chg="mod">
          <ac:chgData name="Marieke Blower (Our Lady of Mercy College - Australind)" userId="81bbd581-3683-4428-b1da-08ba01a19531" providerId="ADAL" clId="{6A6B2C55-D922-4A6A-B9A9-01789A00BF1D}" dt="2026-06-03T07:13:42.490" v="17" actId="20577"/>
          <ac:spMkLst>
            <pc:docMk/>
            <pc:sldMk cId="917068188" sldId="3909"/>
            <ac:spMk id="4" creationId="{EB4471E5-F7CA-40E3-8A49-EFAC9115E5DD}"/>
          </ac:spMkLst>
        </pc:spChg>
      </pc:sldChg>
      <pc:sldChg chg="del">
        <pc:chgData name="Marieke Blower (Our Lady of Mercy College - Australind)" userId="81bbd581-3683-4428-b1da-08ba01a19531" providerId="ADAL" clId="{6A6B2C55-D922-4A6A-B9A9-01789A00BF1D}" dt="2026-06-03T07:12:24.515" v="1" actId="47"/>
        <pc:sldMkLst>
          <pc:docMk/>
          <pc:sldMk cId="1890674105" sldId="3913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08.865" v="0" actId="47"/>
        <pc:sldMkLst>
          <pc:docMk/>
          <pc:sldMk cId="2511765415" sldId="3928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3:32.755" v="4" actId="47"/>
        <pc:sldMkLst>
          <pc:docMk/>
          <pc:sldMk cId="1629029519" sldId="3936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24.515" v="1" actId="47"/>
        <pc:sldMkLst>
          <pc:docMk/>
          <pc:sldMk cId="3925890038" sldId="3938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08.865" v="0" actId="47"/>
        <pc:sldMkLst>
          <pc:docMk/>
          <pc:sldMk cId="2553040879" sldId="3943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08.865" v="0" actId="47"/>
        <pc:sldMkLst>
          <pc:docMk/>
          <pc:sldMk cId="2231898232" sldId="3944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08.865" v="0" actId="47"/>
        <pc:sldMkLst>
          <pc:docMk/>
          <pc:sldMk cId="251468036" sldId="3945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08.865" v="0" actId="47"/>
        <pc:sldMkLst>
          <pc:docMk/>
          <pc:sldMk cId="3213596267" sldId="3946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08.865" v="0" actId="47"/>
        <pc:sldMkLst>
          <pc:docMk/>
          <pc:sldMk cId="3260203880" sldId="3947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24.515" v="1" actId="47"/>
        <pc:sldMkLst>
          <pc:docMk/>
          <pc:sldMk cId="3455842117" sldId="3950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24.515" v="1" actId="47"/>
        <pc:sldMkLst>
          <pc:docMk/>
          <pc:sldMk cId="4007677191" sldId="3951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24.515" v="1" actId="47"/>
        <pc:sldMkLst>
          <pc:docMk/>
          <pc:sldMk cId="2338340212" sldId="3952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24.515" v="1" actId="47"/>
        <pc:sldMkLst>
          <pc:docMk/>
          <pc:sldMk cId="626669188" sldId="3954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24.515" v="1" actId="47"/>
        <pc:sldMkLst>
          <pc:docMk/>
          <pc:sldMk cId="2994104208" sldId="3956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08.865" v="0" actId="47"/>
        <pc:sldMkLst>
          <pc:docMk/>
          <pc:sldMk cId="4250315301" sldId="3988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08.865" v="0" actId="47"/>
        <pc:sldMkLst>
          <pc:docMk/>
          <pc:sldMk cId="3741192768" sldId="3994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24.515" v="1" actId="47"/>
        <pc:sldMkLst>
          <pc:docMk/>
          <pc:sldMk cId="879557253" sldId="3995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24.515" v="1" actId="47"/>
        <pc:sldMkLst>
          <pc:docMk/>
          <pc:sldMk cId="1071412395" sldId="3996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24.515" v="1" actId="47"/>
        <pc:sldMkLst>
          <pc:docMk/>
          <pc:sldMk cId="118520715" sldId="3999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24.515" v="1" actId="47"/>
        <pc:sldMkLst>
          <pc:docMk/>
          <pc:sldMk cId="1317623422" sldId="4000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24.515" v="1" actId="47"/>
        <pc:sldMkLst>
          <pc:docMk/>
          <pc:sldMk cId="1090837498" sldId="4001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3:17.477" v="3" actId="47"/>
        <pc:sldMkLst>
          <pc:docMk/>
          <pc:sldMk cId="2173253728" sldId="4002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08.865" v="0" actId="47"/>
        <pc:sldMkLst>
          <pc:docMk/>
          <pc:sldMk cId="906204857" sldId="4003"/>
        </pc:sldMkLst>
      </pc:sldChg>
      <pc:sldChg chg="del">
        <pc:chgData name="Marieke Blower (Our Lady of Mercy College - Australind)" userId="81bbd581-3683-4428-b1da-08ba01a19531" providerId="ADAL" clId="{6A6B2C55-D922-4A6A-B9A9-01789A00BF1D}" dt="2026-06-03T07:12:08.865" v="0" actId="47"/>
        <pc:sldMkLst>
          <pc:docMk/>
          <pc:sldMk cId="3600568014" sldId="400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E5C3E0-6270-4E5F-82D1-7ACECB303B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8295"/>
          </a:xfrm>
          <a:prstGeom prst="rect">
            <a:avLst/>
          </a:prstGeom>
        </p:spPr>
        <p:txBody>
          <a:bodyPr vert="horz" lIns="91442" tIns="45721" rIns="91442" bIns="45721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430A60-466E-48F1-980B-6FAB3E833A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646" y="0"/>
            <a:ext cx="2944283" cy="498295"/>
          </a:xfrm>
          <a:prstGeom prst="rect">
            <a:avLst/>
          </a:prstGeom>
        </p:spPr>
        <p:txBody>
          <a:bodyPr vert="horz" lIns="91442" tIns="45721" rIns="91442" bIns="45721" rtlCol="0"/>
          <a:lstStyle>
            <a:lvl1pPr algn="r">
              <a:defRPr sz="1200"/>
            </a:lvl1pPr>
          </a:lstStyle>
          <a:p>
            <a:fld id="{51EAF903-6C74-48DB-8EEF-BA1A49E0BF4C}" type="datetimeFigureOut">
              <a:rPr lang="en-AU" smtClean="0"/>
              <a:t>3/06/2026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F84499-402F-4662-BB60-0435EC23644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33108"/>
            <a:ext cx="2944283" cy="498294"/>
          </a:xfrm>
          <a:prstGeom prst="rect">
            <a:avLst/>
          </a:prstGeom>
        </p:spPr>
        <p:txBody>
          <a:bodyPr vert="horz" lIns="91442" tIns="45721" rIns="91442" bIns="45721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DC2521-FF6D-48FC-80B8-51A2B2658E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6" y="9433108"/>
            <a:ext cx="2944283" cy="498294"/>
          </a:xfrm>
          <a:prstGeom prst="rect">
            <a:avLst/>
          </a:prstGeom>
        </p:spPr>
        <p:txBody>
          <a:bodyPr vert="horz" lIns="91442" tIns="45721" rIns="91442" bIns="45721" rtlCol="0" anchor="b"/>
          <a:lstStyle>
            <a:lvl1pPr algn="r">
              <a:defRPr sz="1200"/>
            </a:lvl1pPr>
          </a:lstStyle>
          <a:p>
            <a:fld id="{42B85EFB-0A59-4DB1-81B7-CA903BC022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74857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8295"/>
          </a:xfrm>
          <a:prstGeom prst="rect">
            <a:avLst/>
          </a:prstGeom>
        </p:spPr>
        <p:txBody>
          <a:bodyPr vert="horz" lIns="91442" tIns="45721" rIns="91442" bIns="45721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6" y="0"/>
            <a:ext cx="2944283" cy="498295"/>
          </a:xfrm>
          <a:prstGeom prst="rect">
            <a:avLst/>
          </a:prstGeom>
        </p:spPr>
        <p:txBody>
          <a:bodyPr vert="horz" lIns="91442" tIns="45721" rIns="91442" bIns="45721" rtlCol="0"/>
          <a:lstStyle>
            <a:lvl1pPr algn="r">
              <a:defRPr sz="1200"/>
            </a:lvl1pPr>
          </a:lstStyle>
          <a:p>
            <a:fld id="{66AABB25-0CE4-4C6A-9F3E-EE0E9A04D7C1}" type="datetimeFigureOut">
              <a:rPr lang="en-AU" smtClean="0"/>
              <a:t>3/06/2026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1241425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2" tIns="45721" rIns="91442" bIns="45721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1" y="4779486"/>
            <a:ext cx="5435600" cy="3910489"/>
          </a:xfrm>
          <a:prstGeom prst="rect">
            <a:avLst/>
          </a:prstGeom>
        </p:spPr>
        <p:txBody>
          <a:bodyPr vert="horz" lIns="91442" tIns="45721" rIns="91442" bIns="4572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3108"/>
            <a:ext cx="2944283" cy="498294"/>
          </a:xfrm>
          <a:prstGeom prst="rect">
            <a:avLst/>
          </a:prstGeom>
        </p:spPr>
        <p:txBody>
          <a:bodyPr vert="horz" lIns="91442" tIns="45721" rIns="91442" bIns="45721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6" y="9433108"/>
            <a:ext cx="2944283" cy="498294"/>
          </a:xfrm>
          <a:prstGeom prst="rect">
            <a:avLst/>
          </a:prstGeom>
        </p:spPr>
        <p:txBody>
          <a:bodyPr vert="horz" lIns="91442" tIns="45721" rIns="91442" bIns="45721" rtlCol="0" anchor="b"/>
          <a:lstStyle>
            <a:lvl1pPr algn="r">
              <a:defRPr sz="1200"/>
            </a:lvl1pPr>
          </a:lstStyle>
          <a:p>
            <a:fld id="{7BB225F1-C9B4-48B9-9AD1-BD793A6874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7961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7513" y="1241425"/>
            <a:ext cx="5959475" cy="3352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225F1-C9B4-48B9-9AD1-BD793A6874CF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877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7513" y="1241425"/>
            <a:ext cx="5959475" cy="3352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225F1-C9B4-48B9-9AD1-BD793A6874CF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2777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7513" y="1241425"/>
            <a:ext cx="5959475" cy="3352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Our school value for 2026 is Justice. </a:t>
            </a:r>
          </a:p>
          <a:p>
            <a:endParaRPr lang="en-AU">
              <a:ea typeface="Calibri"/>
              <a:cs typeface="Calibri"/>
            </a:endParaRPr>
          </a:p>
          <a:p>
            <a:endParaRPr lang="en-AU">
              <a:ea typeface="Calibri"/>
              <a:cs typeface="Calibri"/>
            </a:endParaRPr>
          </a:p>
          <a:p>
            <a:endParaRPr lang="en-AU">
              <a:ea typeface="Calibri"/>
              <a:cs typeface="Calibri"/>
            </a:endParaRPr>
          </a:p>
          <a:p>
            <a:endParaRPr lang="en-AU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225F1-C9B4-48B9-9AD1-BD793A6874CF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920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79425" y="1279525"/>
            <a:ext cx="6140450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Please join me in our Prayer for Justice. We start with the sign of the cross.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225F1-C9B4-48B9-9AD1-BD793A6874CF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2860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11395-C40A-9018-002F-9FBA611AD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F12D56-95AF-1817-D0C7-C4864CB034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79425" y="1279525"/>
            <a:ext cx="6140450" cy="34544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95CF7F-17EF-C80B-728E-8CFB6C1960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C3A86C-8F5F-6064-6462-32B367027F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225F1-C9B4-48B9-9AD1-BD793A6874CF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34219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1A931-345A-5F58-66A5-67AEE745A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B4FF61-5125-D481-20F0-4025F232F8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17513" y="1241425"/>
            <a:ext cx="5959475" cy="33528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9187C5-8DD5-3136-954A-04957025EE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7B6075-50F2-4D4B-FB29-1FDB4BE547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225F1-C9B4-48B9-9AD1-BD793A6874CF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93218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7513" y="1241425"/>
            <a:ext cx="5959475" cy="3352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225F1-C9B4-48B9-9AD1-BD793A6874CF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1439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7513" y="1241425"/>
            <a:ext cx="5959475" cy="3352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225F1-C9B4-48B9-9AD1-BD793A6874CF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73459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90AC3-E467-44A6-9E13-1792CD7AC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3109E3-52E9-45C8-AB78-B938BA8CB6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DB65BC5-3A1B-4875-A21C-46E9248AF6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5818" y="287339"/>
            <a:ext cx="11332633" cy="5538787"/>
          </a:xfrm>
        </p:spPr>
        <p:txBody>
          <a:bodyPr/>
          <a:lstStyle/>
          <a:p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9A48E7-1BA6-4A9D-BDE0-B2530B466140}"/>
              </a:ext>
            </a:extLst>
          </p:cNvPr>
          <p:cNvSpPr txBox="1"/>
          <p:nvPr userDrawn="1"/>
        </p:nvSpPr>
        <p:spPr>
          <a:xfrm>
            <a:off x="1833743" y="6308894"/>
            <a:ext cx="10075174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AU" sz="1600" b="1">
                <a:solidFill>
                  <a:schemeClr val="bg1"/>
                </a:solidFill>
                <a:latin typeface="Raleway" panose="020B0503030101060003" pitchFamily="34" charset="0"/>
              </a:rPr>
              <a:t>Embracing Life | Nurturing Faith | Inspiring Learning</a:t>
            </a:r>
          </a:p>
        </p:txBody>
      </p:sp>
    </p:spTree>
    <p:extLst>
      <p:ext uri="{BB962C8B-B14F-4D97-AF65-F5344CB8AC3E}">
        <p14:creationId xmlns:p14="http://schemas.microsoft.com/office/powerpoint/2010/main" val="4171732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8AABB-00EE-4905-8BBF-0F0A23B2D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1179F-4EEF-4139-BAA2-3DF92CBBF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2327E1-5362-46A9-87CE-D7CB583A0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F598-BAD1-4BBF-9F9F-027D47617970}" type="datetimeFigureOut">
              <a:rPr lang="en-AU" smtClean="0"/>
              <a:t>3/06/2026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E8D17-E5F8-41C6-947E-29A88141F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AD537-E208-4878-AAB9-8803D442B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2E38-1D4F-47B3-A0D8-F3674C789E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7753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1556-67C9-42FE-89C9-07966A48A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BDFDD9-266D-4824-BB46-E02AB0EF1A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7EED4-9E76-42A2-82B9-5EBCCBC97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F598-BAD1-4BBF-9F9F-027D47617970}" type="datetimeFigureOut">
              <a:rPr lang="en-AU" smtClean="0"/>
              <a:t>3/06/2026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703E78-2885-461F-83C3-BD54B9ED0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B3E1B-27FE-44F6-8817-0812328AE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2E38-1D4F-47B3-A0D8-F3674C789E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8219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C9383-3288-4AFC-9474-9BDEA0C9D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15480-36E4-49F0-9C5C-E2A0136637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5D7F91-5BB0-42DE-B98E-CBBF09E361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594927-BC62-4A78-89D1-872B7A340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F598-BAD1-4BBF-9F9F-027D47617970}" type="datetimeFigureOut">
              <a:rPr lang="en-AU" smtClean="0"/>
              <a:t>3/06/2026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F20E29-CA6C-45CB-BB26-5175B5067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0F567-2E79-45AA-B902-7C62A71EA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2E38-1D4F-47B3-A0D8-F3674C789E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4847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9B01D-EB9B-4D34-BD26-B1FA06C7D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20FAD5-F972-4B39-9039-6927ADBBB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07F6C4-69AE-42E4-BC3F-094F4CFE8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9068EB-24ED-4C9D-A670-623FC1AFC8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B6AAFC-5DCD-4C7D-9516-763CD29004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549AE4-62C1-4F03-BD30-4E7B96F28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F598-BAD1-4BBF-9F9F-027D47617970}" type="datetimeFigureOut">
              <a:rPr lang="en-AU" smtClean="0"/>
              <a:t>3/06/2026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E3D950-E140-41A7-B052-19B94C54C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741693-05B9-48BA-B531-F934D0CA6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2E38-1D4F-47B3-A0D8-F3674C789E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38730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EADC5-2589-41DC-87BE-25AAE5A8D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C529E5-C24D-472A-9301-B9B04BA86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F598-BAD1-4BBF-9F9F-027D47617970}" type="datetimeFigureOut">
              <a:rPr lang="en-AU" smtClean="0"/>
              <a:t>3/06/2026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8F2144-A596-4A52-9EAF-9D4586F54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9B377-A4E1-4DA3-82E5-28DE885F4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2E38-1D4F-47B3-A0D8-F3674C789E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2320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BBEBC5-9493-4BCE-B06B-3B5CEFF27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F598-BAD1-4BBF-9F9F-027D47617970}" type="datetimeFigureOut">
              <a:rPr lang="en-AU" smtClean="0"/>
              <a:t>3/06/2026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959F46-CB75-4B42-9157-0F1255985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7ACD38-4040-43B1-B0DD-3CCC61F23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2E38-1D4F-47B3-A0D8-F3674C789E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1297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B2250-D4F8-4C0F-AB51-AF6C16777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D4B6F-74D9-4E9C-AFF9-E6F62E46F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2D9FC-CFD4-40B8-8C00-E599E33F11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C48628-44FE-4844-8040-42706CA9A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F598-BAD1-4BBF-9F9F-027D47617970}" type="datetimeFigureOut">
              <a:rPr lang="en-AU" smtClean="0"/>
              <a:t>3/06/2026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F18B53-AD90-404C-A9D4-2B477E339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A30D23-12A0-4478-9226-21B28DF99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2E38-1D4F-47B3-A0D8-F3674C789E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2309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1DC81-A2E0-477C-9417-64A96D217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39B160-9A01-4620-9CBA-E2EC8C19A7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9532A-408B-47B1-8A9F-A3135EC2E8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A9E0CD-991A-4920-82BD-B62418F19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F598-BAD1-4BBF-9F9F-027D47617970}" type="datetimeFigureOut">
              <a:rPr lang="en-AU" smtClean="0"/>
              <a:t>3/06/2026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B60CDE-1DB0-4464-965B-69DA13988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9F0A0-0E55-4EB8-A027-65E7E248E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2E38-1D4F-47B3-A0D8-F3674C789E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1686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A6B7D-617A-4B6F-B0A7-440B17938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43F3CB-5AA3-4A64-AC49-CD2672646D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7AEE48-42D6-4D76-97CA-32F6B732F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F598-BAD1-4BBF-9F9F-027D47617970}" type="datetimeFigureOut">
              <a:rPr lang="en-AU" smtClean="0"/>
              <a:t>3/06/2026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72E7D-D9CF-4F56-AA4A-8D84B58B7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0DAEF-B278-474C-BBC6-4C886E22A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2E38-1D4F-47B3-A0D8-F3674C789E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2195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BEC6BA-77AF-42AB-8269-5C4045E827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57207C-4616-477F-90BF-A8049FBDF2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82D85-B9A3-4E1B-985B-E69EADE31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0F598-BAD1-4BBF-9F9F-027D47617970}" type="datetimeFigureOut">
              <a:rPr lang="en-AU" smtClean="0"/>
              <a:t>3/06/2026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BEE96-3536-4AB7-9BDE-3707A12AC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F83043-9C0B-4F95-8C7D-0710D0990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2E38-1D4F-47B3-A0D8-F3674C789E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9196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0E24EE-EA89-4F3B-A383-EC7B9D08D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D9271-9E42-45AB-8D8B-F3CC85B1E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BB491B-6604-4549-B926-81006A7810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0F598-BAD1-4BBF-9F9F-027D47617970}" type="datetimeFigureOut">
              <a:rPr lang="en-AU" smtClean="0"/>
              <a:t>3/06/2026</a:t>
            </a:fld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7E457A-C250-45DB-ACBB-1C575492F92B}"/>
              </a:ext>
            </a:extLst>
          </p:cNvPr>
          <p:cNvSpPr/>
          <p:nvPr userDrawn="1"/>
        </p:nvSpPr>
        <p:spPr>
          <a:xfrm>
            <a:off x="2" y="6088630"/>
            <a:ext cx="12191999" cy="769370"/>
          </a:xfrm>
          <a:prstGeom prst="rect">
            <a:avLst/>
          </a:prstGeom>
          <a:solidFill>
            <a:srgbClr val="0025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31DF5-44BE-4CD0-9C09-9C0381A1FD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0333" y="6311901"/>
            <a:ext cx="78318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r>
              <a:rPr lang="en-AU"/>
              <a:t>Embracing Life | Nurturing Faith | Inspiring Learning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6240A-9B06-4012-A4DC-8B2CE8464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52181" y="6311901"/>
            <a:ext cx="1156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22E38-1D4F-47B3-A0D8-F3674C789E7F}" type="slidenum">
              <a:rPr lang="en-AU" smtClean="0"/>
              <a:t>‹#›</a:t>
            </a:fld>
            <a:endParaRPr lang="en-AU"/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637E79D-9A4D-4353-A96E-F8B3ABE7867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83" y="6176963"/>
            <a:ext cx="1535832" cy="58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11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79AFD48-59BE-4B7A-80C1-966E16D7FBA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43" b="13443"/>
          <a:stretch/>
        </p:blipFill>
        <p:spPr>
          <a:xfrm>
            <a:off x="0" y="0"/>
            <a:ext cx="12203422" cy="5964382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4471E5-F7CA-40E3-8A49-EFAC9115E5DD}"/>
              </a:ext>
            </a:extLst>
          </p:cNvPr>
          <p:cNvSpPr txBox="1"/>
          <p:nvPr/>
        </p:nvSpPr>
        <p:spPr>
          <a:xfrm>
            <a:off x="5994690" y="512763"/>
            <a:ext cx="6208732" cy="430887"/>
          </a:xfrm>
          <a:prstGeom prst="rect">
            <a:avLst/>
          </a:prstGeom>
          <a:solidFill>
            <a:srgbClr val="002554"/>
          </a:solidFill>
        </p:spPr>
        <p:txBody>
          <a:bodyPr wrap="square" lIns="91440" tIns="45720" rIns="91440" bIns="45720" rtlCol="0" anchor="ctr" anchorCtr="0">
            <a:spAutoFit/>
          </a:bodyPr>
          <a:lstStyle/>
          <a:p>
            <a:pPr algn="ctr"/>
            <a:r>
              <a:rPr lang="en-AU" sz="2200" b="1" dirty="0">
                <a:solidFill>
                  <a:schemeClr val="bg1"/>
                </a:solidFill>
                <a:latin typeface="Raleway"/>
              </a:rPr>
              <a:t>Name of Event</a:t>
            </a:r>
            <a:endParaRPr lang="en-AU" sz="2200" b="1" dirty="0">
              <a:solidFill>
                <a:schemeClr val="bg1"/>
              </a:solidFill>
              <a:latin typeface="Raleway" panose="020B05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068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green design&#10;&#10;Description automatically generated">
            <a:extLst>
              <a:ext uri="{FF2B5EF4-FFF2-40B4-BE49-F238E27FC236}">
                <a16:creationId xmlns:a16="http://schemas.microsoft.com/office/drawing/2014/main" id="{69515485-B0AC-765C-B0BD-8B696FA9E2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7" t="31514" r="3400" b="40083"/>
          <a:stretch/>
        </p:blipFill>
        <p:spPr>
          <a:xfrm>
            <a:off x="0" y="0"/>
            <a:ext cx="3024000" cy="6084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A0EB096-A9AE-4C85-9462-A804AD44BEF3}"/>
              </a:ext>
            </a:extLst>
          </p:cNvPr>
          <p:cNvSpPr txBox="1"/>
          <p:nvPr/>
        </p:nvSpPr>
        <p:spPr>
          <a:xfrm>
            <a:off x="0" y="519167"/>
            <a:ext cx="5567447" cy="461665"/>
          </a:xfrm>
          <a:prstGeom prst="rect">
            <a:avLst/>
          </a:prstGeom>
          <a:solidFill>
            <a:srgbClr val="002554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AU" sz="2400" b="1">
                <a:solidFill>
                  <a:schemeClr val="bg1"/>
                </a:solidFill>
                <a:latin typeface="Raleway" panose="020B0503030101060003" pitchFamily="34" charset="0"/>
              </a:rPr>
              <a:t>Acknowledgement of Country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8C407C-FAA7-4B1B-98B9-9367C592E6B9}"/>
              </a:ext>
            </a:extLst>
          </p:cNvPr>
          <p:cNvSpPr txBox="1"/>
          <p:nvPr/>
        </p:nvSpPr>
        <p:spPr>
          <a:xfrm>
            <a:off x="3367667" y="1401630"/>
            <a:ext cx="8414610" cy="437042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>
                <a:latin typeface="Raleway"/>
              </a:rPr>
              <a:t>We acknowledge the </a:t>
            </a:r>
            <a:r>
              <a:rPr lang="en-US" sz="2800" err="1">
                <a:latin typeface="Raleway"/>
              </a:rPr>
              <a:t>Bindjareb</a:t>
            </a:r>
            <a:r>
              <a:rPr lang="en-US" sz="2800">
                <a:latin typeface="Raleway"/>
              </a:rPr>
              <a:t> People of the </a:t>
            </a:r>
            <a:r>
              <a:rPr lang="en-US" sz="2800" err="1">
                <a:latin typeface="Raleway"/>
              </a:rPr>
              <a:t>Noongar</a:t>
            </a:r>
            <a:r>
              <a:rPr lang="en-US" sz="2800">
                <a:latin typeface="Raleway"/>
              </a:rPr>
              <a:t> Nation, the traditional custodians who have walked upon and cared for this land for thousands of years. </a:t>
            </a:r>
          </a:p>
          <a:p>
            <a:endParaRPr lang="en-US" sz="2800">
              <a:latin typeface="Raleway"/>
            </a:endParaRPr>
          </a:p>
          <a:p>
            <a:r>
              <a:rPr lang="en-US" sz="2800">
                <a:latin typeface="Raleway"/>
              </a:rPr>
              <a:t>We acknowledge the continued deep spiritual attachment and relationship of First Nations Peoples to this country and commit ourselves to the ongoing journey of reconciliation.</a:t>
            </a:r>
          </a:p>
          <a:p>
            <a:endParaRPr lang="en-AU" sz="2600"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1863466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BCD2BAF-37C6-40E8-8D30-E5E1AD4C288F}"/>
              </a:ext>
            </a:extLst>
          </p:cNvPr>
          <p:cNvSpPr txBox="1"/>
          <p:nvPr/>
        </p:nvSpPr>
        <p:spPr>
          <a:xfrm>
            <a:off x="1942660" y="1072251"/>
            <a:ext cx="8055783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AU" sz="6000" b="1">
                <a:latin typeface="Raleway" panose="020B0503030101060003" pitchFamily="34" charset="0"/>
              </a:rPr>
              <a:t>The Mercy Values</a:t>
            </a:r>
          </a:p>
        </p:txBody>
      </p:sp>
      <p:pic>
        <p:nvPicPr>
          <p:cNvPr id="10" name="Picture 9" descr="A picture containing text, wheel&#10;&#10;Description automatically generated">
            <a:extLst>
              <a:ext uri="{FF2B5EF4-FFF2-40B4-BE49-F238E27FC236}">
                <a16:creationId xmlns:a16="http://schemas.microsoft.com/office/drawing/2014/main" id="{8CFD14D1-232D-4E46-AA55-F051288208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14" y="2406212"/>
            <a:ext cx="11657571" cy="227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296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9B1CBF4-B910-41F6-AF17-7C287A37D284}"/>
              </a:ext>
            </a:extLst>
          </p:cNvPr>
          <p:cNvSpPr txBox="1"/>
          <p:nvPr/>
        </p:nvSpPr>
        <p:spPr>
          <a:xfrm>
            <a:off x="3829049" y="664953"/>
            <a:ext cx="7932307" cy="49718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AU" sz="2800">
                <a:latin typeface="Raleway"/>
              </a:rPr>
              <a:t>We show </a:t>
            </a:r>
            <a:r>
              <a:rPr lang="en-AU" sz="2800" b="1">
                <a:latin typeface="Raleway"/>
              </a:rPr>
              <a:t>Justice</a:t>
            </a:r>
            <a:r>
              <a:rPr lang="en-AU" sz="2800">
                <a:latin typeface="Raleway"/>
              </a:rPr>
              <a:t> when we: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Raleway"/>
              </a:rPr>
              <a:t>Act with integrity by choosing to do what is right</a:t>
            </a:r>
            <a:endParaRPr lang="en-US" sz="2800">
              <a:latin typeface="Raleway" panose="020B0503030101060003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Raleway"/>
              </a:rPr>
              <a:t>Are fair-minded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/>
              <a:t>Stand up for those who are disadvantaged or excluded</a:t>
            </a:r>
            <a:endParaRPr lang="en-US" sz="2800">
              <a:latin typeface="Raleway" panose="020B0503030101060003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>
                <a:latin typeface="Raleway"/>
              </a:rPr>
              <a:t>Display equity in the way we treat others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err="1">
                <a:latin typeface="Raleway"/>
              </a:rPr>
              <a:t>Recognise</a:t>
            </a:r>
            <a:r>
              <a:rPr lang="en-US" sz="2800">
                <a:latin typeface="Raleway"/>
              </a:rPr>
              <a:t> the rights of others</a:t>
            </a:r>
            <a:endParaRPr lang="en-US" sz="2800">
              <a:latin typeface="Raleway" panose="020B05030301010600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01403A-B749-1C40-C7C3-841A20DFE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019" y="1907896"/>
            <a:ext cx="2402570" cy="240257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4684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0A0EB096-A9AE-4C85-9462-A804AD44BEF3}"/>
              </a:ext>
            </a:extLst>
          </p:cNvPr>
          <p:cNvSpPr txBox="1"/>
          <p:nvPr/>
        </p:nvSpPr>
        <p:spPr>
          <a:xfrm>
            <a:off x="0" y="519167"/>
            <a:ext cx="5567447" cy="461665"/>
          </a:xfrm>
          <a:prstGeom prst="rect">
            <a:avLst/>
          </a:prstGeom>
          <a:solidFill>
            <a:srgbClr val="002554"/>
          </a:solidFill>
        </p:spPr>
        <p:txBody>
          <a:bodyPr wrap="square" lIns="91440" tIns="45720" rIns="91440" bIns="45720" rtlCol="0" anchor="ctr" anchorCtr="0">
            <a:spAutoFit/>
          </a:bodyPr>
          <a:lstStyle/>
          <a:p>
            <a:pPr algn="ctr"/>
            <a:r>
              <a:rPr lang="en-AU" sz="2400" b="1">
                <a:solidFill>
                  <a:schemeClr val="bg1"/>
                </a:solidFill>
                <a:latin typeface="Raleway"/>
              </a:rPr>
              <a:t>Justice Prayer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8C407C-FAA7-4B1B-98B9-9367C592E6B9}"/>
              </a:ext>
            </a:extLst>
          </p:cNvPr>
          <p:cNvSpPr txBox="1"/>
          <p:nvPr/>
        </p:nvSpPr>
        <p:spPr>
          <a:xfrm>
            <a:off x="782411" y="1171772"/>
            <a:ext cx="10630590" cy="427809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AU" sz="3200" b="1">
                <a:solidFill>
                  <a:srgbClr val="444444"/>
                </a:solidFill>
              </a:rPr>
              <a:t>God </a:t>
            </a:r>
            <a:r>
              <a:rPr lang="en-AU" sz="3200" b="1" i="0">
                <a:solidFill>
                  <a:srgbClr val="444444"/>
                </a:solidFill>
                <a:effectLst/>
              </a:rPr>
              <a:t>of </a:t>
            </a:r>
            <a:r>
              <a:rPr lang="en-AU" sz="3200" b="1">
                <a:solidFill>
                  <a:srgbClr val="444444"/>
                </a:solidFill>
              </a:rPr>
              <a:t>love</a:t>
            </a:r>
            <a:endParaRPr lang="en-US" b="1"/>
          </a:p>
          <a:p>
            <a:r>
              <a:rPr lang="en-US" sz="3200"/>
              <a:t>Your Son taught us to uphold Justice</a:t>
            </a:r>
          </a:p>
          <a:p>
            <a:r>
              <a:rPr lang="en-US" sz="3200"/>
              <a:t>by caring for one another and ensuring fairness for all.</a:t>
            </a:r>
          </a:p>
          <a:p>
            <a:endParaRPr lang="en-US" sz="3200"/>
          </a:p>
          <a:p>
            <a:r>
              <a:rPr lang="en-US" sz="3200"/>
              <a:t>Ignite in us a deep commitment to follow His example.</a:t>
            </a:r>
          </a:p>
          <a:p>
            <a:r>
              <a:rPr lang="en-US" sz="3200"/>
              <a:t>Grant us eyes to see injustices,</a:t>
            </a:r>
          </a:p>
          <a:p>
            <a:r>
              <a:rPr lang="en-US" sz="3200"/>
              <a:t>ears to hear the cries of the vulnerable</a:t>
            </a:r>
          </a:p>
          <a:p>
            <a:r>
              <a:rPr lang="en-US" sz="3200"/>
              <a:t>and hands to be of service.</a:t>
            </a:r>
            <a:endParaRPr lang="en-AU" sz="3200"/>
          </a:p>
        </p:txBody>
      </p:sp>
    </p:spTree>
    <p:extLst>
      <p:ext uri="{BB962C8B-B14F-4D97-AF65-F5344CB8AC3E}">
        <p14:creationId xmlns:p14="http://schemas.microsoft.com/office/powerpoint/2010/main" val="3289864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74130-A337-394E-E0DE-8F4739887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38BCBCC-B004-D439-B718-3CDAFCCA11B8}"/>
              </a:ext>
            </a:extLst>
          </p:cNvPr>
          <p:cNvSpPr txBox="1"/>
          <p:nvPr/>
        </p:nvSpPr>
        <p:spPr>
          <a:xfrm>
            <a:off x="0" y="519167"/>
            <a:ext cx="5567447" cy="461665"/>
          </a:xfrm>
          <a:prstGeom prst="rect">
            <a:avLst/>
          </a:prstGeom>
          <a:solidFill>
            <a:srgbClr val="002554"/>
          </a:solidFill>
        </p:spPr>
        <p:txBody>
          <a:bodyPr wrap="square" lIns="91440" tIns="45720" rIns="91440" bIns="45720" rtlCol="0" anchor="ctr" anchorCtr="0">
            <a:spAutoFit/>
          </a:bodyPr>
          <a:lstStyle/>
          <a:p>
            <a:pPr algn="ctr"/>
            <a:r>
              <a:rPr lang="en-AU" sz="2400" b="1">
                <a:solidFill>
                  <a:schemeClr val="bg1"/>
                </a:solidFill>
                <a:latin typeface="Raleway"/>
              </a:rPr>
              <a:t>Justice Prayer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73C74C-BF4E-4616-3571-E4ECBEC78AC0}"/>
              </a:ext>
            </a:extLst>
          </p:cNvPr>
          <p:cNvSpPr txBox="1"/>
          <p:nvPr/>
        </p:nvSpPr>
        <p:spPr>
          <a:xfrm>
            <a:off x="782411" y="1171772"/>
            <a:ext cx="10630590" cy="48013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/>
              <a:t>May we work together for the common good,</a:t>
            </a:r>
          </a:p>
          <a:p>
            <a:r>
              <a:rPr lang="en-US" sz="3200"/>
              <a:t>ensuring no one is left behind.</a:t>
            </a:r>
          </a:p>
          <a:p>
            <a:endParaRPr lang="en-US" sz="3200"/>
          </a:p>
          <a:p>
            <a:r>
              <a:rPr lang="en-US" sz="3200"/>
              <a:t>Give us courage to defend human dignity</a:t>
            </a:r>
          </a:p>
          <a:p>
            <a:r>
              <a:rPr lang="en-US" sz="3200"/>
              <a:t>and the strength to act with integrity.</a:t>
            </a:r>
          </a:p>
          <a:p>
            <a:endParaRPr lang="en-US" sz="3200"/>
          </a:p>
          <a:p>
            <a:r>
              <a:rPr lang="en-US" sz="3200"/>
              <a:t>May we be a voice for the voiceless and a light</a:t>
            </a:r>
          </a:p>
          <a:p>
            <a:r>
              <a:rPr lang="en-AU" sz="3200"/>
              <a:t>for justice and peace.</a:t>
            </a:r>
          </a:p>
          <a:p>
            <a:endParaRPr lang="en-AU" b="1"/>
          </a:p>
          <a:p>
            <a:r>
              <a:rPr lang="en-AU" sz="3200" b="1"/>
              <a:t>Amen</a:t>
            </a:r>
            <a:endParaRPr lang="en-AU" sz="3200"/>
          </a:p>
        </p:txBody>
      </p:sp>
    </p:spTree>
    <p:extLst>
      <p:ext uri="{BB962C8B-B14F-4D97-AF65-F5344CB8AC3E}">
        <p14:creationId xmlns:p14="http://schemas.microsoft.com/office/powerpoint/2010/main" val="3693701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DB3FC-C9A9-3386-F1FD-B76191DE6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3B457756-83CB-E6D2-8716-1D358D486FBB}"/>
              </a:ext>
            </a:extLst>
          </p:cNvPr>
          <p:cNvSpPr txBox="1"/>
          <p:nvPr/>
        </p:nvSpPr>
        <p:spPr>
          <a:xfrm>
            <a:off x="0" y="512764"/>
            <a:ext cx="4193177" cy="461665"/>
          </a:xfrm>
          <a:prstGeom prst="rect">
            <a:avLst/>
          </a:prstGeom>
          <a:solidFill>
            <a:srgbClr val="002554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AU" sz="2400" b="1">
                <a:solidFill>
                  <a:schemeClr val="bg1"/>
                </a:solidFill>
                <a:latin typeface="Raleway" panose="020B0503030101060003" pitchFamily="34" charset="0"/>
              </a:rPr>
              <a:t>Principal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AEA3BC-C4D4-5FA4-D49A-E22E7E019114}"/>
              </a:ext>
            </a:extLst>
          </p:cNvPr>
          <p:cNvSpPr txBox="1"/>
          <p:nvPr/>
        </p:nvSpPr>
        <p:spPr>
          <a:xfrm>
            <a:off x="1665880" y="2459504"/>
            <a:ext cx="8861359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AU" sz="6000">
                <a:latin typeface="Raleway"/>
              </a:rPr>
              <a:t>Mr Vince Bellini</a:t>
            </a:r>
            <a:endParaRPr lang="en-AU" sz="6000">
              <a:latin typeface="Raleway" panose="020B05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844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0A0EB096-A9AE-4C85-9462-A804AD44BEF3}"/>
              </a:ext>
            </a:extLst>
          </p:cNvPr>
          <p:cNvSpPr txBox="1"/>
          <p:nvPr/>
        </p:nvSpPr>
        <p:spPr>
          <a:xfrm>
            <a:off x="0" y="512764"/>
            <a:ext cx="4193177" cy="461665"/>
          </a:xfrm>
          <a:prstGeom prst="rect">
            <a:avLst/>
          </a:prstGeom>
          <a:solidFill>
            <a:srgbClr val="002554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AU" sz="2400" b="1">
                <a:solidFill>
                  <a:schemeClr val="bg1"/>
                </a:solidFill>
                <a:latin typeface="Raleway" panose="020B0503030101060003" pitchFamily="34" charset="0"/>
              </a:rPr>
              <a:t>Head of Year 7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8E3866-CB8E-45FA-B145-2E97C22BBDB4}"/>
              </a:ext>
            </a:extLst>
          </p:cNvPr>
          <p:cNvSpPr txBox="1"/>
          <p:nvPr/>
        </p:nvSpPr>
        <p:spPr>
          <a:xfrm>
            <a:off x="1665320" y="2459504"/>
            <a:ext cx="8861359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AU" sz="6000" b="1">
                <a:latin typeface="Raleway"/>
              </a:rPr>
              <a:t>Head of Year 7</a:t>
            </a:r>
          </a:p>
          <a:p>
            <a:pPr algn="ctr"/>
            <a:r>
              <a:rPr lang="en-AU" sz="6000">
                <a:latin typeface="Raleway"/>
              </a:rPr>
              <a:t>Mrs Joanne Ball</a:t>
            </a:r>
            <a:endParaRPr lang="en-AU" sz="6000">
              <a:latin typeface="Raleway" panose="020B05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373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0A0EB096-A9AE-4C85-9462-A804AD44BEF3}"/>
              </a:ext>
            </a:extLst>
          </p:cNvPr>
          <p:cNvSpPr txBox="1"/>
          <p:nvPr/>
        </p:nvSpPr>
        <p:spPr>
          <a:xfrm>
            <a:off x="1" y="512764"/>
            <a:ext cx="3657600" cy="461665"/>
          </a:xfrm>
          <a:prstGeom prst="rect">
            <a:avLst/>
          </a:prstGeom>
          <a:solidFill>
            <a:srgbClr val="002554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AU" sz="2400" b="1">
                <a:solidFill>
                  <a:schemeClr val="bg1"/>
                </a:solidFill>
                <a:latin typeface="Raleway" panose="020B0503030101060003" pitchFamily="34" charset="0"/>
              </a:rPr>
              <a:t>Our Houses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8E3866-CB8E-45FA-B145-2E97C22BBDB4}"/>
              </a:ext>
            </a:extLst>
          </p:cNvPr>
          <p:cNvSpPr txBox="1"/>
          <p:nvPr/>
        </p:nvSpPr>
        <p:spPr>
          <a:xfrm>
            <a:off x="2027238" y="1396178"/>
            <a:ext cx="8291066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AU" sz="6000">
                <a:latin typeface="Raleway" panose="020B0503030101060003" pitchFamily="34" charset="0"/>
              </a:rPr>
              <a:t>Pastoral Care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A4AC887-15C7-6126-DD52-018260234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1841"/>
            <a:ext cx="12084030" cy="229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6460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ur Lady of Mercy College Fonts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ebc5295-685f-4c04-92f0-33754b0ccc00" xsi:nil="true"/>
    <lcf76f155ced4ddcb4097134ff3c332f xmlns="ffe58bcc-83ca-42bf-82cd-ab601299d76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7BF27AB2D02C4B942BE94B027A9A7A" ma:contentTypeVersion="11" ma:contentTypeDescription="Create a new document." ma:contentTypeScope="" ma:versionID="c988aad0fb88c91eb6d41038de73458c">
  <xsd:schema xmlns:xsd="http://www.w3.org/2001/XMLSchema" xmlns:xs="http://www.w3.org/2001/XMLSchema" xmlns:p="http://schemas.microsoft.com/office/2006/metadata/properties" xmlns:ns2="ffe58bcc-83ca-42bf-82cd-ab601299d762" xmlns:ns3="bebc5295-685f-4c04-92f0-33754b0ccc00" targetNamespace="http://schemas.microsoft.com/office/2006/metadata/properties" ma:root="true" ma:fieldsID="d22aa4f31234e3bd5b8df280afea8ec4" ns2:_="" ns3:_="">
    <xsd:import namespace="ffe58bcc-83ca-42bf-82cd-ab601299d762"/>
    <xsd:import namespace="bebc5295-685f-4c04-92f0-33754b0ccc0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e58bcc-83ca-42bf-82cd-ab601299d7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0a88298-1645-4136-8d18-1d3c604d3b1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bc5295-685f-4c04-92f0-33754b0ccc0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d1e4afd-4ea0-41ad-ae3b-92959f532742}" ma:internalName="TaxCatchAll" ma:showField="CatchAllData" ma:web="bebc5295-685f-4c04-92f0-33754b0ccc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50F2957-D1F9-42AC-8EA9-3550F73993C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A75B93-58E3-4784-92C2-78A5CC8B7F40}">
  <ds:schemaRefs>
    <ds:schemaRef ds:uri="bebc5295-685f-4c04-92f0-33754b0ccc00"/>
    <ds:schemaRef ds:uri="ffe58bcc-83ca-42bf-82cd-ab601299d76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0FDC0BD-CD6B-412C-9BE0-2107380A3F63}">
  <ds:schemaRefs>
    <ds:schemaRef ds:uri="bebc5295-685f-4c04-92f0-33754b0ccc00"/>
    <ds:schemaRef ds:uri="ffe58bcc-83ca-42bf-82cd-ab601299d76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261</Words>
  <Application>Microsoft Office PowerPoint</Application>
  <PresentationFormat>Widescreen</PresentationFormat>
  <Paragraphs>51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Raleway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Lady of Mercy College</dc:title>
  <dc:creator>Marieke Blower</dc:creator>
  <cp:lastModifiedBy>Marieke Blower (Our Lady of Mercy College - Australind)</cp:lastModifiedBy>
  <cp:revision>2</cp:revision>
  <cp:lastPrinted>2022-11-24T07:23:11Z</cp:lastPrinted>
  <dcterms:created xsi:type="dcterms:W3CDTF">2020-09-01T12:14:02Z</dcterms:created>
  <dcterms:modified xsi:type="dcterms:W3CDTF">2026-06-03T07:14:00Z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0x010100647BF27AB2D02C4B942BE94B027A9A7A</vt:lpwstr>
  </property>
  <property fmtid="{D5CDD505-2E9C-101B-9397-08002B2CF9AE}" pid="3" name="MediaServiceImageTags">
    <vt:lpwstr/>
  </property>
  <property fmtid="{D5CDD505-2E9C-101B-9397-08002B2CF9AE}" pid="4" name="MSIP_Label_04a8dd89-b61f-497f-8a6f-c1563f026dad_Enabled">
    <vt:lpwstr>true</vt:lpwstr>
  </property>
  <property fmtid="{D5CDD505-2E9C-101B-9397-08002B2CF9AE}" pid="5" name="MSIP_Label_04a8dd89-b61f-497f-8a6f-c1563f026dad_SetDate">
    <vt:lpwstr>2025-01-31T12:47:58Z</vt:lpwstr>
  </property>
  <property fmtid="{D5CDD505-2E9C-101B-9397-08002B2CF9AE}" pid="6" name="MSIP_Label_04a8dd89-b61f-497f-8a6f-c1563f026dad_Method">
    <vt:lpwstr>Standard</vt:lpwstr>
  </property>
  <property fmtid="{D5CDD505-2E9C-101B-9397-08002B2CF9AE}" pid="7" name="MSIP_Label_04a8dd89-b61f-497f-8a6f-c1563f026dad_Name">
    <vt:lpwstr>Official</vt:lpwstr>
  </property>
  <property fmtid="{D5CDD505-2E9C-101B-9397-08002B2CF9AE}" pid="8" name="MSIP_Label_04a8dd89-b61f-497f-8a6f-c1563f026dad_SiteId">
    <vt:lpwstr>c5852f23-3633-4f29-b386-51da53e35e23</vt:lpwstr>
  </property>
  <property fmtid="{D5CDD505-2E9C-101B-9397-08002B2CF9AE}" pid="9" name="MSIP_Label_04a8dd89-b61f-497f-8a6f-c1563f026dad_ActionId">
    <vt:lpwstr>65971227-7500-4513-95b2-554040a2d878</vt:lpwstr>
  </property>
  <property fmtid="{D5CDD505-2E9C-101B-9397-08002B2CF9AE}" pid="10" name="MSIP_Label_04a8dd89-b61f-497f-8a6f-c1563f026dad_ContentBits">
    <vt:lpwstr>0</vt:lpwstr>
  </property>
  <property fmtid="{D5CDD505-2E9C-101B-9397-08002B2CF9AE}" pid="11" name="MSIP_Label_04a8dd89-b61f-497f-8a6f-c1563f026dad_Tag">
    <vt:lpwstr>50, 3, 0, 1</vt:lpwstr>
  </property>
</Properties>
</file>