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7" r:id="rId8"/>
    <p:sldId id="263" r:id="rId9"/>
    <p:sldId id="269" r:id="rId10"/>
    <p:sldId id="270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80"/>
    <a:srgbClr val="705CA7"/>
    <a:srgbClr val="224082"/>
    <a:srgbClr val="1A2C59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11840-F882-44A4-B574-9197009C6E16}" v="15" dt="2026-02-11T02:42:19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3680" y="1732"/>
      </p:cViewPr>
      <p:guideLst>
        <p:guide orient="horz" pos="845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Blower (Our Lady of Mercy College - Australind)" userId="81bbd581-3683-4428-b1da-08ba01a19531" providerId="ADAL" clId="{6A6B2C55-D922-4A6A-B9A9-01789A00BF1D}"/>
    <pc:docChg chg="undo custSel addSld delSld modSld">
      <pc:chgData name="Marieke Blower (Our Lady of Mercy College - Australind)" userId="81bbd581-3683-4428-b1da-08ba01a19531" providerId="ADAL" clId="{6A6B2C55-D922-4A6A-B9A9-01789A00BF1D}" dt="2026-02-11T02:42:29.501" v="129" actId="20577"/>
      <pc:docMkLst>
        <pc:docMk/>
      </pc:docMkLst>
      <pc:sldChg chg="modSp mod">
        <pc:chgData name="Marieke Blower (Our Lady of Mercy College - Australind)" userId="81bbd581-3683-4428-b1da-08ba01a19531" providerId="ADAL" clId="{6A6B2C55-D922-4A6A-B9A9-01789A00BF1D}" dt="2026-02-11T02:34:19.725" v="23" actId="14826"/>
        <pc:sldMkLst>
          <pc:docMk/>
          <pc:sldMk cId="3177099010" sldId="256"/>
        </pc:sldMkLst>
        <pc:spChg chg="mod">
          <ac:chgData name="Marieke Blower (Our Lady of Mercy College - Australind)" userId="81bbd581-3683-4428-b1da-08ba01a19531" providerId="ADAL" clId="{6A6B2C55-D922-4A6A-B9A9-01789A00BF1D}" dt="2026-02-11T02:33:12.456" v="22" actId="20577"/>
          <ac:spMkLst>
            <pc:docMk/>
            <pc:sldMk cId="3177099010" sldId="256"/>
            <ac:spMk id="11" creationId="{524A42AD-6755-F063-88AF-55207462518E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34:19.725" v="23" actId="14826"/>
          <ac:picMkLst>
            <pc:docMk/>
            <pc:sldMk cId="3177099010" sldId="256"/>
            <ac:picMk id="5" creationId="{0A05F28A-C123-F915-1B06-565373B15638}"/>
          </ac:picMkLst>
        </pc:picChg>
      </pc:sldChg>
      <pc:sldChg chg="modSp mod">
        <pc:chgData name="Marieke Blower (Our Lady of Mercy College - Australind)" userId="81bbd581-3683-4428-b1da-08ba01a19531" providerId="ADAL" clId="{6A6B2C55-D922-4A6A-B9A9-01789A00BF1D}" dt="2026-02-11T02:37:46.374" v="79" actId="732"/>
        <pc:sldMkLst>
          <pc:docMk/>
          <pc:sldMk cId="384002130" sldId="258"/>
        </pc:sldMkLst>
        <pc:picChg chg="mod modCrop">
          <ac:chgData name="Marieke Blower (Our Lady of Mercy College - Australind)" userId="81bbd581-3683-4428-b1da-08ba01a19531" providerId="ADAL" clId="{6A6B2C55-D922-4A6A-B9A9-01789A00BF1D}" dt="2026-02-11T02:37:46.374" v="79" actId="732"/>
          <ac:picMkLst>
            <pc:docMk/>
            <pc:sldMk cId="384002130" sldId="258"/>
            <ac:picMk id="3" creationId="{1DE5D561-F578-BE50-1945-856DF649931F}"/>
          </ac:picMkLst>
        </pc:picChg>
      </pc:sldChg>
      <pc:sldChg chg="modSp mod">
        <pc:chgData name="Marieke Blower (Our Lady of Mercy College - Australind)" userId="81bbd581-3683-4428-b1da-08ba01a19531" providerId="ADAL" clId="{6A6B2C55-D922-4A6A-B9A9-01789A00BF1D}" dt="2026-02-11T02:38:44.968" v="99" actId="20577"/>
        <pc:sldMkLst>
          <pc:docMk/>
          <pc:sldMk cId="1460476049" sldId="263"/>
        </pc:sldMkLst>
        <pc:spChg chg="mod">
          <ac:chgData name="Marieke Blower (Our Lady of Mercy College - Australind)" userId="81bbd581-3683-4428-b1da-08ba01a19531" providerId="ADAL" clId="{6A6B2C55-D922-4A6A-B9A9-01789A00BF1D}" dt="2026-02-11T02:34:54.605" v="49" actId="20577"/>
          <ac:spMkLst>
            <pc:docMk/>
            <pc:sldMk cId="1460476049" sldId="263"/>
            <ac:spMk id="2" creationId="{3A8AA246-FF3E-4BA4-5964-AE2E3F482E05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38:44.968" v="99" actId="20577"/>
          <ac:spMkLst>
            <pc:docMk/>
            <pc:sldMk cId="1460476049" sldId="263"/>
            <ac:spMk id="7" creationId="{E3B719EA-02BA-29BA-C9D9-9B6AEA5FCF53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34:39.489" v="25" actId="207"/>
          <ac:spMkLst>
            <pc:docMk/>
            <pc:sldMk cId="1460476049" sldId="263"/>
            <ac:spMk id="11" creationId="{55333760-8ECD-F720-4FB4-1FE2124CC2B3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34:32.125" v="24" actId="14826"/>
          <ac:picMkLst>
            <pc:docMk/>
            <pc:sldMk cId="1460476049" sldId="263"/>
            <ac:picMk id="5" creationId="{79BDCA23-0846-7052-6AA0-12502983E831}"/>
          </ac:picMkLst>
        </pc:picChg>
      </pc:sldChg>
      <pc:sldChg chg="addSp delSp modSp del mod">
        <pc:chgData name="Marieke Blower (Our Lady of Mercy College - Australind)" userId="81bbd581-3683-4428-b1da-08ba01a19531" providerId="ADAL" clId="{6A6B2C55-D922-4A6A-B9A9-01789A00BF1D}" dt="2026-02-11T02:40:22.239" v="113" actId="47"/>
        <pc:sldMkLst>
          <pc:docMk/>
          <pc:sldMk cId="151772450" sldId="264"/>
        </pc:sldMkLst>
        <pc:spChg chg="add del">
          <ac:chgData name="Marieke Blower (Our Lady of Mercy College - Australind)" userId="81bbd581-3683-4428-b1da-08ba01a19531" providerId="ADAL" clId="{6A6B2C55-D922-4A6A-B9A9-01789A00BF1D}" dt="2026-02-11T02:35:30.917" v="58" actId="478"/>
          <ac:spMkLst>
            <pc:docMk/>
            <pc:sldMk cId="151772450" sldId="264"/>
            <ac:spMk id="2" creationId="{FB24CB16-A6B5-61B3-51F9-4AF871CB6112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38:59.220" v="100"/>
          <ac:spMkLst>
            <pc:docMk/>
            <pc:sldMk cId="151772450" sldId="264"/>
            <ac:spMk id="6" creationId="{845E90C4-7557-37E3-B4EC-498611C19DB6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39:24.330" v="103" actId="14100"/>
          <ac:spMkLst>
            <pc:docMk/>
            <pc:sldMk cId="151772450" sldId="264"/>
            <ac:spMk id="7" creationId="{76336686-A9BA-A0D2-0D38-58BD51671E1F}"/>
          </ac:spMkLst>
        </pc:spChg>
        <pc:spChg chg="add del">
          <ac:chgData name="Marieke Blower (Our Lady of Mercy College - Australind)" userId="81bbd581-3683-4428-b1da-08ba01a19531" providerId="ADAL" clId="{6A6B2C55-D922-4A6A-B9A9-01789A00BF1D}" dt="2026-02-11T02:35:16.867" v="54" actId="22"/>
          <ac:spMkLst>
            <pc:docMk/>
            <pc:sldMk cId="151772450" sldId="264"/>
            <ac:spMk id="8" creationId="{8293FEFA-F444-B07B-1033-3A2C08766666}"/>
          </ac:spMkLst>
        </pc:spChg>
        <pc:spChg chg="add mod">
          <ac:chgData name="Marieke Blower (Our Lady of Mercy College - Australind)" userId="81bbd581-3683-4428-b1da-08ba01a19531" providerId="ADAL" clId="{6A6B2C55-D922-4A6A-B9A9-01789A00BF1D}" dt="2026-02-11T02:35:33.600" v="61"/>
          <ac:spMkLst>
            <pc:docMk/>
            <pc:sldMk cId="151772450" sldId="264"/>
            <ac:spMk id="10" creationId="{87BE6F8B-850A-7B0C-C986-9B10C2EC6773}"/>
          </ac:spMkLst>
        </pc:spChg>
        <pc:spChg chg="add del">
          <ac:chgData name="Marieke Blower (Our Lady of Mercy College - Australind)" userId="81bbd581-3683-4428-b1da-08ba01a19531" providerId="ADAL" clId="{6A6B2C55-D922-4A6A-B9A9-01789A00BF1D}" dt="2026-02-11T02:35:32.232" v="60" actId="478"/>
          <ac:spMkLst>
            <pc:docMk/>
            <pc:sldMk cId="151772450" sldId="264"/>
            <ac:spMk id="11" creationId="{7EB13FAE-D163-BDBF-2355-185B3EDDF393}"/>
          </ac:spMkLst>
        </pc:spChg>
        <pc:spChg chg="add mod">
          <ac:chgData name="Marieke Blower (Our Lady of Mercy College - Australind)" userId="81bbd581-3683-4428-b1da-08ba01a19531" providerId="ADAL" clId="{6A6B2C55-D922-4A6A-B9A9-01789A00BF1D}" dt="2026-02-11T02:35:33.600" v="61"/>
          <ac:spMkLst>
            <pc:docMk/>
            <pc:sldMk cId="151772450" sldId="264"/>
            <ac:spMk id="13" creationId="{00DE69E9-CC6D-0317-2A43-9905FD2FC1A1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39:31.872" v="104" actId="1076"/>
          <ac:picMkLst>
            <pc:docMk/>
            <pc:sldMk cId="151772450" sldId="264"/>
            <ac:picMk id="3" creationId="{8CFC040F-6737-4411-5619-D641ED955A75}"/>
          </ac:picMkLst>
        </pc:picChg>
        <pc:picChg chg="add del">
          <ac:chgData name="Marieke Blower (Our Lady of Mercy College - Australind)" userId="81bbd581-3683-4428-b1da-08ba01a19531" providerId="ADAL" clId="{6A6B2C55-D922-4A6A-B9A9-01789A00BF1D}" dt="2026-02-11T02:35:31.632" v="59" actId="478"/>
          <ac:picMkLst>
            <pc:docMk/>
            <pc:sldMk cId="151772450" sldId="264"/>
            <ac:picMk id="5" creationId="{0A3E79EA-E676-617A-A702-CF396DF448D4}"/>
          </ac:picMkLst>
        </pc:picChg>
        <pc:picChg chg="add mod">
          <ac:chgData name="Marieke Blower (Our Lady of Mercy College - Australind)" userId="81bbd581-3683-4428-b1da-08ba01a19531" providerId="ADAL" clId="{6A6B2C55-D922-4A6A-B9A9-01789A00BF1D}" dt="2026-02-11T02:35:33.600" v="61"/>
          <ac:picMkLst>
            <pc:docMk/>
            <pc:sldMk cId="151772450" sldId="264"/>
            <ac:picMk id="12" creationId="{D4FDFB04-A879-F5BA-0000-328B09EB2321}"/>
          </ac:picMkLst>
        </pc:picChg>
      </pc:sldChg>
      <pc:sldChg chg="addSp delSp modSp mod">
        <pc:chgData name="Marieke Blower (Our Lady of Mercy College - Australind)" userId="81bbd581-3683-4428-b1da-08ba01a19531" providerId="ADAL" clId="{6A6B2C55-D922-4A6A-B9A9-01789A00BF1D}" dt="2026-02-11T02:41:17.528" v="117" actId="14100"/>
        <pc:sldMkLst>
          <pc:docMk/>
          <pc:sldMk cId="1627050082" sldId="265"/>
        </pc:sldMkLst>
        <pc:spChg chg="del">
          <ac:chgData name="Marieke Blower (Our Lady of Mercy College - Australind)" userId="81bbd581-3683-4428-b1da-08ba01a19531" providerId="ADAL" clId="{6A6B2C55-D922-4A6A-B9A9-01789A00BF1D}" dt="2026-02-11T02:35:38.040" v="63" actId="478"/>
          <ac:spMkLst>
            <pc:docMk/>
            <pc:sldMk cId="1627050082" sldId="265"/>
            <ac:spMk id="2" creationId="{64BD78D3-BCA3-21E9-D595-246BBBB8C1A5}"/>
          </ac:spMkLst>
        </pc:spChg>
        <pc:spChg chg="add mod">
          <ac:chgData name="Marieke Blower (Our Lady of Mercy College - Australind)" userId="81bbd581-3683-4428-b1da-08ba01a19531" providerId="ADAL" clId="{6A6B2C55-D922-4A6A-B9A9-01789A00BF1D}" dt="2026-02-11T02:35:39.598" v="65"/>
          <ac:spMkLst>
            <pc:docMk/>
            <pc:sldMk cId="1627050082" sldId="265"/>
            <ac:spMk id="3" creationId="{DC9896CC-B522-A088-11CA-0E5BADBB61B6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41:17.528" v="117" actId="14100"/>
          <ac:spMkLst>
            <pc:docMk/>
            <pc:sldMk cId="1627050082" sldId="265"/>
            <ac:spMk id="7" creationId="{1C95DEBC-9370-4CFB-5E0E-7946E3D4CBC3}"/>
          </ac:spMkLst>
        </pc:spChg>
        <pc:spChg chg="add mod">
          <ac:chgData name="Marieke Blower (Our Lady of Mercy College - Australind)" userId="81bbd581-3683-4428-b1da-08ba01a19531" providerId="ADAL" clId="{6A6B2C55-D922-4A6A-B9A9-01789A00BF1D}" dt="2026-02-11T02:35:39.598" v="65"/>
          <ac:spMkLst>
            <pc:docMk/>
            <pc:sldMk cId="1627050082" sldId="265"/>
            <ac:spMk id="8" creationId="{2CDE7A98-30B2-AACC-8FF8-35D5D4B0827F}"/>
          </ac:spMkLst>
        </pc:spChg>
        <pc:spChg chg="del">
          <ac:chgData name="Marieke Blower (Our Lady of Mercy College - Australind)" userId="81bbd581-3683-4428-b1da-08ba01a19531" providerId="ADAL" clId="{6A6B2C55-D922-4A6A-B9A9-01789A00BF1D}" dt="2026-02-11T02:35:38.676" v="64" actId="478"/>
          <ac:spMkLst>
            <pc:docMk/>
            <pc:sldMk cId="1627050082" sldId="265"/>
            <ac:spMk id="11" creationId="{3516897B-ADAB-D2D9-1ACC-921B06F25D10}"/>
          </ac:spMkLst>
        </pc:spChg>
        <pc:picChg chg="add mod">
          <ac:chgData name="Marieke Blower (Our Lady of Mercy College - Australind)" userId="81bbd581-3683-4428-b1da-08ba01a19531" providerId="ADAL" clId="{6A6B2C55-D922-4A6A-B9A9-01789A00BF1D}" dt="2026-02-11T02:35:39.598" v="65"/>
          <ac:picMkLst>
            <pc:docMk/>
            <pc:sldMk cId="1627050082" sldId="265"/>
            <ac:picMk id="4" creationId="{45281C08-8246-33CC-A97C-DFC355A32FC6}"/>
          </ac:picMkLst>
        </pc:picChg>
        <pc:picChg chg="del">
          <ac:chgData name="Marieke Blower (Our Lady of Mercy College - Australind)" userId="81bbd581-3683-4428-b1da-08ba01a19531" providerId="ADAL" clId="{6A6B2C55-D922-4A6A-B9A9-01789A00BF1D}" dt="2026-02-11T02:35:37.336" v="62" actId="478"/>
          <ac:picMkLst>
            <pc:docMk/>
            <pc:sldMk cId="1627050082" sldId="265"/>
            <ac:picMk id="5" creationId="{F951E970-6AF4-0FF6-687B-E0CB86E6E55C}"/>
          </ac:picMkLst>
        </pc:picChg>
      </pc:sldChg>
      <pc:sldChg chg="addSp delSp modSp mod">
        <pc:chgData name="Marieke Blower (Our Lady of Mercy College - Australind)" userId="81bbd581-3683-4428-b1da-08ba01a19531" providerId="ADAL" clId="{6A6B2C55-D922-4A6A-B9A9-01789A00BF1D}" dt="2026-02-11T02:42:29.501" v="129" actId="20577"/>
        <pc:sldMkLst>
          <pc:docMk/>
          <pc:sldMk cId="41657616" sldId="266"/>
        </pc:sldMkLst>
        <pc:spChg chg="del">
          <ac:chgData name="Marieke Blower (Our Lady of Mercy College - Australind)" userId="81bbd581-3683-4428-b1da-08ba01a19531" providerId="ADAL" clId="{6A6B2C55-D922-4A6A-B9A9-01789A00BF1D}" dt="2026-02-11T02:35:53.011" v="70" actId="478"/>
          <ac:spMkLst>
            <pc:docMk/>
            <pc:sldMk cId="41657616" sldId="266"/>
            <ac:spMk id="2" creationId="{EEBF748D-14EE-AAFD-9126-AEC49FAED685}"/>
          </ac:spMkLst>
        </pc:spChg>
        <pc:spChg chg="add mod">
          <ac:chgData name="Marieke Blower (Our Lady of Mercy College - Australind)" userId="81bbd581-3683-4428-b1da-08ba01a19531" providerId="ADAL" clId="{6A6B2C55-D922-4A6A-B9A9-01789A00BF1D}" dt="2026-02-11T02:36:01.608" v="73"/>
          <ac:spMkLst>
            <pc:docMk/>
            <pc:sldMk cId="41657616" sldId="266"/>
            <ac:spMk id="3" creationId="{95ECF07A-7AE6-B6CF-FCFA-412B34B82C34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42:29.501" v="129" actId="20577"/>
          <ac:spMkLst>
            <pc:docMk/>
            <pc:sldMk cId="41657616" sldId="266"/>
            <ac:spMk id="7" creationId="{F81D00BD-5FDA-EC90-9936-C21FB9A7704D}"/>
          </ac:spMkLst>
        </pc:spChg>
        <pc:spChg chg="add mod">
          <ac:chgData name="Marieke Blower (Our Lady of Mercy College - Australind)" userId="81bbd581-3683-4428-b1da-08ba01a19531" providerId="ADAL" clId="{6A6B2C55-D922-4A6A-B9A9-01789A00BF1D}" dt="2026-02-11T02:36:01.608" v="73"/>
          <ac:spMkLst>
            <pc:docMk/>
            <pc:sldMk cId="41657616" sldId="266"/>
            <ac:spMk id="8" creationId="{CD1E0A3E-F41E-949F-69CE-B2A8C021BF53}"/>
          </ac:spMkLst>
        </pc:spChg>
        <pc:spChg chg="del">
          <ac:chgData name="Marieke Blower (Our Lady of Mercy College - Australind)" userId="81bbd581-3683-4428-b1da-08ba01a19531" providerId="ADAL" clId="{6A6B2C55-D922-4A6A-B9A9-01789A00BF1D}" dt="2026-02-11T02:36:00.633" v="72" actId="478"/>
          <ac:spMkLst>
            <pc:docMk/>
            <pc:sldMk cId="41657616" sldId="266"/>
            <ac:spMk id="11" creationId="{73C4CB71-5316-6262-953D-AF7D4AF7339F}"/>
          </ac:spMkLst>
        </pc:spChg>
        <pc:picChg chg="add mod">
          <ac:chgData name="Marieke Blower (Our Lady of Mercy College - Australind)" userId="81bbd581-3683-4428-b1da-08ba01a19531" providerId="ADAL" clId="{6A6B2C55-D922-4A6A-B9A9-01789A00BF1D}" dt="2026-02-11T02:36:01.608" v="73"/>
          <ac:picMkLst>
            <pc:docMk/>
            <pc:sldMk cId="41657616" sldId="266"/>
            <ac:picMk id="4" creationId="{702F5648-8EEF-17B5-329F-2AB3E5496113}"/>
          </ac:picMkLst>
        </pc:picChg>
        <pc:picChg chg="del">
          <ac:chgData name="Marieke Blower (Our Lady of Mercy College - Australind)" userId="81bbd581-3683-4428-b1da-08ba01a19531" providerId="ADAL" clId="{6A6B2C55-D922-4A6A-B9A9-01789A00BF1D}" dt="2026-02-11T02:35:59.840" v="71" actId="478"/>
          <ac:picMkLst>
            <pc:docMk/>
            <pc:sldMk cId="41657616" sldId="266"/>
            <ac:picMk id="5" creationId="{1A68F92E-1C45-6F8A-6D83-EFACBE1BE979}"/>
          </ac:picMkLst>
        </pc:picChg>
      </pc:sldChg>
      <pc:sldChg chg="addSp delSp modSp mod">
        <pc:chgData name="Marieke Blower (Our Lady of Mercy College - Australind)" userId="81bbd581-3683-4428-b1da-08ba01a19531" providerId="ADAL" clId="{6A6B2C55-D922-4A6A-B9A9-01789A00BF1D}" dt="2026-02-11T02:41:43.443" v="119" actId="14100"/>
        <pc:sldMkLst>
          <pc:docMk/>
          <pc:sldMk cId="2377209117" sldId="268"/>
        </pc:sldMkLst>
        <pc:spChg chg="del">
          <ac:chgData name="Marieke Blower (Our Lady of Mercy College - Australind)" userId="81bbd581-3683-4428-b1da-08ba01a19531" providerId="ADAL" clId="{6A6B2C55-D922-4A6A-B9A9-01789A00BF1D}" dt="2026-02-11T02:35:43.169" v="66" actId="478"/>
          <ac:spMkLst>
            <pc:docMk/>
            <pc:sldMk cId="2377209117" sldId="268"/>
            <ac:spMk id="2" creationId="{1872730C-BC6F-BC1F-7616-BC63927A8066}"/>
          </ac:spMkLst>
        </pc:spChg>
        <pc:spChg chg="add mod">
          <ac:chgData name="Marieke Blower (Our Lady of Mercy College - Australind)" userId="81bbd581-3683-4428-b1da-08ba01a19531" providerId="ADAL" clId="{6A6B2C55-D922-4A6A-B9A9-01789A00BF1D}" dt="2026-02-11T02:35:45.404" v="69"/>
          <ac:spMkLst>
            <pc:docMk/>
            <pc:sldMk cId="2377209117" sldId="268"/>
            <ac:spMk id="3" creationId="{64ADD2AA-D37C-6196-E756-448213060591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41:43.443" v="119" actId="14100"/>
          <ac:spMkLst>
            <pc:docMk/>
            <pc:sldMk cId="2377209117" sldId="268"/>
            <ac:spMk id="7" creationId="{1EF3C018-DF31-FA1B-B884-5D7E399319B8}"/>
          </ac:spMkLst>
        </pc:spChg>
        <pc:spChg chg="add mod">
          <ac:chgData name="Marieke Blower (Our Lady of Mercy College - Australind)" userId="81bbd581-3683-4428-b1da-08ba01a19531" providerId="ADAL" clId="{6A6B2C55-D922-4A6A-B9A9-01789A00BF1D}" dt="2026-02-11T02:35:45.404" v="69"/>
          <ac:spMkLst>
            <pc:docMk/>
            <pc:sldMk cId="2377209117" sldId="268"/>
            <ac:spMk id="8" creationId="{57FB17FE-EE8A-140E-F65B-3F23B224E5D3}"/>
          </ac:spMkLst>
        </pc:spChg>
        <pc:spChg chg="del">
          <ac:chgData name="Marieke Blower (Our Lady of Mercy College - Australind)" userId="81bbd581-3683-4428-b1da-08ba01a19531" providerId="ADAL" clId="{6A6B2C55-D922-4A6A-B9A9-01789A00BF1D}" dt="2026-02-11T02:35:43.777" v="67" actId="478"/>
          <ac:spMkLst>
            <pc:docMk/>
            <pc:sldMk cId="2377209117" sldId="268"/>
            <ac:spMk id="11" creationId="{C35371A2-577E-457E-4267-B758409AA2C7}"/>
          </ac:spMkLst>
        </pc:spChg>
        <pc:picChg chg="add mod">
          <ac:chgData name="Marieke Blower (Our Lady of Mercy College - Australind)" userId="81bbd581-3683-4428-b1da-08ba01a19531" providerId="ADAL" clId="{6A6B2C55-D922-4A6A-B9A9-01789A00BF1D}" dt="2026-02-11T02:35:45.404" v="69"/>
          <ac:picMkLst>
            <pc:docMk/>
            <pc:sldMk cId="2377209117" sldId="268"/>
            <ac:picMk id="4" creationId="{C793A9F6-B5B4-DFF9-3465-88FF43170261}"/>
          </ac:picMkLst>
        </pc:picChg>
        <pc:picChg chg="del">
          <ac:chgData name="Marieke Blower (Our Lady of Mercy College - Australind)" userId="81bbd581-3683-4428-b1da-08ba01a19531" providerId="ADAL" clId="{6A6B2C55-D922-4A6A-B9A9-01789A00BF1D}" dt="2026-02-11T02:35:44.335" v="68" actId="478"/>
          <ac:picMkLst>
            <pc:docMk/>
            <pc:sldMk cId="2377209117" sldId="268"/>
            <ac:picMk id="5" creationId="{BAC18C00-68A4-EADD-1C54-3E2E060C3E0C}"/>
          </ac:picMkLst>
        </pc:picChg>
      </pc:sldChg>
      <pc:sldChg chg="modSp add mod">
        <pc:chgData name="Marieke Blower (Our Lady of Mercy College - Australind)" userId="81bbd581-3683-4428-b1da-08ba01a19531" providerId="ADAL" clId="{6A6B2C55-D922-4A6A-B9A9-01789A00BF1D}" dt="2026-02-11T02:40:04.684" v="110" actId="1076"/>
        <pc:sldMkLst>
          <pc:docMk/>
          <pc:sldMk cId="3742783457" sldId="269"/>
        </pc:sldMkLst>
        <pc:spChg chg="mod">
          <ac:chgData name="Marieke Blower (Our Lady of Mercy College - Australind)" userId="81bbd581-3683-4428-b1da-08ba01a19531" providerId="ADAL" clId="{6A6B2C55-D922-4A6A-B9A9-01789A00BF1D}" dt="2026-02-11T02:40:02.707" v="109" actId="14100"/>
          <ac:spMkLst>
            <pc:docMk/>
            <pc:sldMk cId="3742783457" sldId="269"/>
            <ac:spMk id="7" creationId="{428A1137-F182-0366-D3B4-A30B16E4E639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40:04.684" v="110" actId="1076"/>
          <ac:picMkLst>
            <pc:docMk/>
            <pc:sldMk cId="3742783457" sldId="269"/>
            <ac:picMk id="3" creationId="{4760E6B3-ADDA-5FE2-CA8B-EEDDDA4EF10B}"/>
          </ac:picMkLst>
        </pc:picChg>
      </pc:sldChg>
      <pc:sldChg chg="modSp add">
        <pc:chgData name="Marieke Blower (Our Lady of Mercy College - Australind)" userId="81bbd581-3683-4428-b1da-08ba01a19531" providerId="ADAL" clId="{6A6B2C55-D922-4A6A-B9A9-01789A00BF1D}" dt="2026-02-11T02:40:53.844" v="114" actId="14826"/>
        <pc:sldMkLst>
          <pc:docMk/>
          <pc:sldMk cId="1310618467" sldId="270"/>
        </pc:sldMkLst>
        <pc:spChg chg="mod">
          <ac:chgData name="Marieke Blower (Our Lady of Mercy College - Australind)" userId="81bbd581-3683-4428-b1da-08ba01a19531" providerId="ADAL" clId="{6A6B2C55-D922-4A6A-B9A9-01789A00BF1D}" dt="2026-02-11T02:40:18.961" v="112"/>
          <ac:spMkLst>
            <pc:docMk/>
            <pc:sldMk cId="1310618467" sldId="270"/>
            <ac:spMk id="7" creationId="{8BF626AC-F0E4-A16A-8739-7952EC869883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40:53.844" v="114" actId="14826"/>
          <ac:picMkLst>
            <pc:docMk/>
            <pc:sldMk cId="1310618467" sldId="270"/>
            <ac:picMk id="3" creationId="{B44A97A6-1BBA-3C6B-24E5-C605E608D2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919E-A89B-85AB-1C9C-1E48C0B35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BEAFC-4F33-FE89-288B-637D3B800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DBA68-AB02-DE8F-B661-E7A2100D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BCAC-2A36-D3B2-69C6-D7D3591B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A711-5B58-CF68-149F-70784063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68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A9F0-9559-F654-57BD-FF9E86CB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D3A4B-E180-F179-8DAF-240C4B1BA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8C60E-DDDB-EF81-6FB9-25BEF71A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818E-5FCF-F9CD-91BF-50F64DC0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381A-6F51-2E84-40BE-9DB00606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20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E03B7-D7F8-BD57-EAEF-FEEFEFEAB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F68B4-0C12-56FB-D346-0A217A864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652C0-BE1B-59AC-9081-E3AA4911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02C3F-3D44-DFCA-E361-65914250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9C43B-D25A-6B03-FA31-EFBEFDB0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8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5FBC-9A51-51DA-73EF-4D1561EC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96B1-8925-ACFB-13A2-0322689C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E23BD-749E-4EB7-C506-4D477BFB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365D-DC12-12AA-C000-C24D62DA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C57D1-949C-A125-E171-15F3FABE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1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E68B-D03C-7FD5-9EA7-0507B527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75440-F6A1-23AA-664A-3FAA6450F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58909-CCA7-0857-774E-9C1944D8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8540-D9E1-7735-3E12-3B104FBF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8D5AA-150F-6743-53FE-7C0AEB66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08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3DC8-7BF0-1711-B0DD-93DAF69B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65B3D-E7B2-E969-F6A9-F8789A8CE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0E594-A2F0-F1AE-D7E6-5B7FD8CBB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F926E-4D4B-E364-4C3E-4188F707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A8065-DA7C-E702-9C3C-D27CB539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589F8-99FF-FF2F-7880-B6BDD2EA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3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891F-D017-3964-36E7-69ADF7A3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A3B1F-1FDA-CCB5-5183-FEE710AD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1B4D4-5ED0-8AD8-0F5F-CC2C1B8A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ABE3-EB2C-6D56-45D6-1FD639BA7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808FC-66DA-83CF-242A-8905D985B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170C5-25C8-BCF5-6A09-B5EEB4C7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DBBCF-7046-E340-FDB0-F020C3E4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5141B-4872-2E50-F422-7CF933B7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24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794B-94B8-CFA7-6F10-18249343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29144-DC7F-5AC4-4428-9FA6041D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76DB4-F9AC-9F9C-8204-A025B70D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7EF9E-D02A-3FC2-81C7-84A65AF8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8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B9B90-DB30-64E5-3031-E819BF69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79CCD-AF67-752E-E2C8-37831A7A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E72CE-BE3E-2C5A-DC1E-2C5C1D4A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28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843F-3BA5-E1A2-729D-EC256E16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3FE2-AC20-66DB-1101-A813BE62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2F97A-13D5-98CF-46FE-3FC3621F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DFD86-3CA7-26EA-5E72-0DA3ABE7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14865-65C4-F95D-20BC-A95C6AE7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AFEA-C63C-F457-5395-D547744C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29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B924-60E4-3185-855A-AEB45732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D9C01-F3C5-2223-940A-F9A62D12E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264C-1D91-663F-3E40-7ABA903E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7EA6-9F10-DAAD-652E-8DA1EE43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9B1EC-1314-B106-674E-0B167B5C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82194-3C12-AA7D-770E-17209472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707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73941-1F1B-FDAD-545A-56D5EEE4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B84CF-4A14-AAC6-1631-859C8C6E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94271-3298-FEF4-227D-D4A95E847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F3BEB-0ECF-AE05-0785-E396C08AA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40FFD-9FA8-7333-BD67-73850625D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3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211C33-3B7E-339E-7A3F-63A10811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5F28A-C123-F915-1B06-565373B15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467" y="430245"/>
            <a:ext cx="5332492" cy="5332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4A42AD-6755-F063-88AF-55207462518E}"/>
              </a:ext>
            </a:extLst>
          </p:cNvPr>
          <p:cNvSpPr txBox="1"/>
          <p:nvPr/>
        </p:nvSpPr>
        <p:spPr>
          <a:xfrm>
            <a:off x="984530" y="5332148"/>
            <a:ext cx="1022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Guide, Inspire &amp; Uphold</a:t>
            </a: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9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F7DF6-C554-3C67-CB79-D6255AD7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4864E8-FE06-1212-B47A-41D1726580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706D25-587E-C0A4-4B86-80D1D6387E9B}"/>
              </a:ext>
            </a:extLst>
          </p:cNvPr>
          <p:cNvSpPr txBox="1">
            <a:spLocks/>
          </p:cNvSpPr>
          <p:nvPr/>
        </p:nvSpPr>
        <p:spPr>
          <a:xfrm>
            <a:off x="1289069" y="4747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latin typeface="Raleway" panose="020B0503030101060003" pitchFamily="34" charset="0"/>
              </a:rPr>
              <a:t>Prayer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1D00BD-5FDA-EC90-9936-C21FB9A7704D}"/>
              </a:ext>
            </a:extLst>
          </p:cNvPr>
          <p:cNvSpPr txBox="1">
            <a:spLocks/>
          </p:cNvSpPr>
          <p:nvPr/>
        </p:nvSpPr>
        <p:spPr>
          <a:xfrm>
            <a:off x="1166096" y="1413164"/>
            <a:ext cx="10285336" cy="496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Lord,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Sr Angela Costello was a motivating force in establishing Mercy education in the south-west region, particularly in Dardanup and Bunbury. 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She encouraged her students by setting high standards and showed a genuine love for the poor. 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Raleway" panose="020B0503030101060003" pitchFamily="34" charset="0"/>
              </a:rPr>
              <a:t>Inspire us to follow the example of Sister Costello by encouraging others through our words and actions.  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Raleway" panose="020B0503030101060003" pitchFamily="34" charset="0"/>
              </a:rPr>
              <a:t>May we show people that they are valued, loved and appreciated for who they are. 							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Raleway" panose="020B0503030101060003" pitchFamily="34" charset="0"/>
              </a:rPr>
              <a:t>				Amen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CF07A-7AE6-B6CF-FCFA-412B34B82C34}"/>
              </a:ext>
            </a:extLst>
          </p:cNvPr>
          <p:cNvSpPr txBox="1"/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00688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F5648-8EEF-17B5-329F-2AB3E54961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1E0A3E-F41E-949F-69CE-B2A8C021BF53}"/>
              </a:ext>
            </a:extLst>
          </p:cNvPr>
          <p:cNvSpPr txBox="1"/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Guide, Inspire &amp; Uphold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97498-A6C1-ABF7-83F6-FD5B2E84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9C5502-DC14-D6DA-1983-257424A79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DCD37-DBA2-3979-D26F-C0FDE7DC9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48" y="2248985"/>
            <a:ext cx="12400148" cy="23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5D561-F578-BE50-1945-856DF6499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3" b="60126"/>
          <a:stretch>
            <a:fillRect/>
          </a:stretch>
        </p:blipFill>
        <p:spPr>
          <a:xfrm>
            <a:off x="0" y="-1330035"/>
            <a:ext cx="12192000" cy="81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7C6A1-DF18-FF7A-F91E-0FB96E51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433BE-E145-155A-CB95-DF6074222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" b="6331"/>
          <a:stretch/>
        </p:blipFill>
        <p:spPr>
          <a:xfrm>
            <a:off x="0" y="-237995"/>
            <a:ext cx="12192000" cy="70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E55C1-3962-8930-8A3D-C59A9121C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786504-ECD9-A31E-5D59-A6A9A50C83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33760-8ECD-F720-4FB4-1FE2124CC2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00688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DCA23-0846-7052-6AA0-12502983E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AA246-FF3E-4BA4-5964-AE2E3F482E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Guide, Inspire &amp; Uphold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745AD3-8E33-FBBB-AE8C-9335EF1903A7}"/>
              </a:ext>
            </a:extLst>
          </p:cNvPr>
          <p:cNvSpPr txBox="1">
            <a:spLocks/>
          </p:cNvSpPr>
          <p:nvPr/>
        </p:nvSpPr>
        <p:spPr>
          <a:xfrm>
            <a:off x="994646" y="4747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latin typeface="Raleway" panose="020B0503030101060003" pitchFamily="34" charset="0"/>
              </a:rPr>
              <a:t>Biography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B719EA-02BA-29BA-C9D9-9B6AEA5FCF53}"/>
              </a:ext>
            </a:extLst>
          </p:cNvPr>
          <p:cNvSpPr txBox="1">
            <a:spLocks/>
          </p:cNvSpPr>
          <p:nvPr/>
        </p:nvSpPr>
        <p:spPr>
          <a:xfrm>
            <a:off x="1078382" y="2167003"/>
            <a:ext cx="9806736" cy="458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latin typeface="Raleway" panose="020B0503030101060003" pitchFamily="34" charset="0"/>
              </a:rPr>
              <a:t>Born: in 1855 in Bunbury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Began teaching in Dardanup in 1871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Professed as Mercy nun: 1880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latin typeface="Raleway" panose="020B0503030101060003" pitchFamily="34" charset="0"/>
              </a:rPr>
              <a:t>Died: 1930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C437-6AFB-A96D-1183-E12C0DE72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6" b="11366"/>
          <a:stretch/>
        </p:blipFill>
        <p:spPr>
          <a:xfrm rot="618491">
            <a:off x="8998786" y="134328"/>
            <a:ext cx="3219440" cy="189834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047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AB37D-5197-D4EF-FB3D-C3C5C4405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D70F44-5979-069E-3EF3-2127E84083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56EFF99-FDFA-A3BC-4510-70715B223CE6}"/>
              </a:ext>
            </a:extLst>
          </p:cNvPr>
          <p:cNvSpPr txBox="1">
            <a:spLocks/>
          </p:cNvSpPr>
          <p:nvPr/>
        </p:nvSpPr>
        <p:spPr>
          <a:xfrm>
            <a:off x="1289069" y="4747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Raleway" panose="020B0503030101060003" pitchFamily="34" charset="0"/>
              </a:rPr>
              <a:t>Life as a Mercy Sister</a:t>
            </a:r>
            <a:endParaRPr lang="en-AU" b="1" dirty="0">
              <a:latin typeface="Raleway" panose="020B05030301010600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8A1137-F182-0366-D3B4-A30B16E4E639}"/>
              </a:ext>
            </a:extLst>
          </p:cNvPr>
          <p:cNvSpPr txBox="1">
            <a:spLocks/>
          </p:cNvSpPr>
          <p:nvPr/>
        </p:nvSpPr>
        <p:spPr>
          <a:xfrm>
            <a:off x="4858327" y="2274262"/>
            <a:ext cx="7069173" cy="4998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After professing as a Mercy nun, Sr Angela Costello was sent to St Vincent’s Boys’ Orphanage in Subiaco where she taught for 14 years.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She was appointed as Mother Superior to the Bunbury Convent in 1897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0E6B3-ADDA-5FE2-CA8B-EEDDDA4E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 b="656"/>
          <a:stretch/>
        </p:blipFill>
        <p:spPr>
          <a:xfrm rot="21241679">
            <a:off x="433180" y="2215083"/>
            <a:ext cx="4047475" cy="23865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72EED3-0868-ACF7-494C-A3284DFB123F}"/>
              </a:ext>
            </a:extLst>
          </p:cNvPr>
          <p:cNvSpPr txBox="1"/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00688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9BC49B-75E3-8912-7193-687D3FC590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ACC44F-849F-EFD5-85D0-F12FFBE34DFC}"/>
              </a:ext>
            </a:extLst>
          </p:cNvPr>
          <p:cNvSpPr txBox="1"/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Guide, Inspire &amp; Uphold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8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7C5F81-2842-C923-F5CB-0D898082D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C4578C-D526-80D7-EDB5-1D93D8FD0B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4C1DDA-7547-6087-4C32-1FBE804B146E}"/>
              </a:ext>
            </a:extLst>
          </p:cNvPr>
          <p:cNvSpPr txBox="1">
            <a:spLocks/>
          </p:cNvSpPr>
          <p:nvPr/>
        </p:nvSpPr>
        <p:spPr>
          <a:xfrm>
            <a:off x="1289069" y="4747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Raleway" panose="020B0503030101060003" pitchFamily="34" charset="0"/>
              </a:rPr>
              <a:t>Life as a Mercy Sister</a:t>
            </a:r>
            <a:endParaRPr lang="en-AU" b="1" dirty="0">
              <a:latin typeface="Raleway" panose="020B05030301010600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F626AC-F0E4-A16A-8739-7952EC869883}"/>
              </a:ext>
            </a:extLst>
          </p:cNvPr>
          <p:cNvSpPr txBox="1">
            <a:spLocks/>
          </p:cNvSpPr>
          <p:nvPr/>
        </p:nvSpPr>
        <p:spPr>
          <a:xfrm>
            <a:off x="4858327" y="2274262"/>
            <a:ext cx="7069173" cy="4998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1899 Sacred Heart High School in Bunbury was opened under Sr Angela’s leadership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She remained as Reverend Mother or Mother Assistant of the Bunbury Convent until 1928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A97A6-1BBA-3C6B-24E5-C605E608D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 b="13796"/>
          <a:stretch/>
        </p:blipFill>
        <p:spPr>
          <a:xfrm rot="21241679">
            <a:off x="433180" y="2215083"/>
            <a:ext cx="4047475" cy="23865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28B099-88B4-DC48-D697-DB32E3901942}"/>
              </a:ext>
            </a:extLst>
          </p:cNvPr>
          <p:cNvSpPr txBox="1"/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00688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FD801-3EA8-D7C9-B231-0F22883C59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5E34AD-B3CB-91A7-F82F-F8F761A4E893}"/>
              </a:ext>
            </a:extLst>
          </p:cNvPr>
          <p:cNvSpPr txBox="1"/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Guide, Inspire &amp; Uphold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1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0DD68D-488C-C466-9938-919D6ACB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9CE8B2-5EE2-FD23-0EDD-83986E4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4E6866-9593-B2E4-BE96-224D67DA7609}"/>
              </a:ext>
            </a:extLst>
          </p:cNvPr>
          <p:cNvSpPr txBox="1">
            <a:spLocks/>
          </p:cNvSpPr>
          <p:nvPr/>
        </p:nvSpPr>
        <p:spPr>
          <a:xfrm>
            <a:off x="-1" y="474709"/>
            <a:ext cx="12192000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Raleway" panose="020B0503030101060003" pitchFamily="34" charset="0"/>
              </a:rPr>
              <a:t>Skills and Attributes</a:t>
            </a:r>
            <a:endParaRPr lang="en-AU" b="1" dirty="0">
              <a:latin typeface="Raleway" panose="020B05030301010600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95DEBC-9370-4CFB-5E0E-7946E3D4CBC3}"/>
              </a:ext>
            </a:extLst>
          </p:cNvPr>
          <p:cNvSpPr txBox="1">
            <a:spLocks/>
          </p:cNvSpPr>
          <p:nvPr/>
        </p:nvSpPr>
        <p:spPr>
          <a:xfrm>
            <a:off x="1099813" y="1911928"/>
            <a:ext cx="10535861" cy="536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Raleway" panose="020B0503030101060003" pitchFamily="34" charset="0"/>
              </a:rPr>
              <a:t>Achievements: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First Mother Superior of the Mercy Convent in Bunbury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Established Sacred Heart High School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Led a number of building programs which expanded the convent and school buildings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Voted in as Reverend Mother or Mother Assistant until 1928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Raleway" panose="020B05030301010600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896CC-B522-A088-11CA-0E5BADBB61B6}"/>
              </a:ext>
            </a:extLst>
          </p:cNvPr>
          <p:cNvSpPr txBox="1"/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00688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1C08-8246-33CC-A97C-DFC355A32F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DE7A98-30B2-AACC-8FF8-35D5D4B0827F}"/>
              </a:ext>
            </a:extLst>
          </p:cNvPr>
          <p:cNvSpPr txBox="1"/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Guide, Inspire &amp; Uphold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5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B613D-A465-CF13-38DA-89D43202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C14EA4-9BD2-C656-2794-F8583C4DE6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455775-FBDA-1F27-7AF1-E138D4CAC3F1}"/>
              </a:ext>
            </a:extLst>
          </p:cNvPr>
          <p:cNvSpPr txBox="1">
            <a:spLocks/>
          </p:cNvSpPr>
          <p:nvPr/>
        </p:nvSpPr>
        <p:spPr>
          <a:xfrm>
            <a:off x="-1" y="474709"/>
            <a:ext cx="12192000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Raleway" panose="020B0503030101060003" pitchFamily="34" charset="0"/>
              </a:rPr>
              <a:t>Skills and Attributes</a:t>
            </a:r>
            <a:endParaRPr lang="en-AU" b="1" dirty="0">
              <a:latin typeface="Raleway" panose="020B05030301010600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F3C018-DF31-FA1B-B884-5D7E399319B8}"/>
              </a:ext>
            </a:extLst>
          </p:cNvPr>
          <p:cNvSpPr txBox="1">
            <a:spLocks/>
          </p:cNvSpPr>
          <p:nvPr/>
        </p:nvSpPr>
        <p:spPr>
          <a:xfrm>
            <a:off x="1099813" y="1791892"/>
            <a:ext cx="10535861" cy="5480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Raleway" panose="020B0503030101060003" pitchFamily="34" charset="0"/>
              </a:rPr>
              <a:t>Attributes: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Strong motivator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Respected for her integrity and administrative 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Accomplished teacher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Firm disciplinarian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Maintained high academic standards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Raleway" panose="020B05030301010600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DD2AA-D37C-6196-E756-448213060591}"/>
              </a:ext>
            </a:extLst>
          </p:cNvPr>
          <p:cNvSpPr txBox="1"/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00688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3A9F6-B5B4-DFF9-3465-88FF431702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FB17FE-EE8A-140E-F65B-3F23B224E5D3}"/>
              </a:ext>
            </a:extLst>
          </p:cNvPr>
          <p:cNvSpPr txBox="1"/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Guide, Inspire &amp; Uphold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0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BF27AB2D02C4B942BE94B027A9A7A" ma:contentTypeVersion="3" ma:contentTypeDescription="Create a new document." ma:contentTypeScope="" ma:versionID="170043403833f94d6b54d214f32e96d1">
  <xsd:schema xmlns:xsd="http://www.w3.org/2001/XMLSchema" xmlns:xs="http://www.w3.org/2001/XMLSchema" xmlns:p="http://schemas.microsoft.com/office/2006/metadata/properties" xmlns:ns2="ffe58bcc-83ca-42bf-82cd-ab601299d762" targetNamespace="http://schemas.microsoft.com/office/2006/metadata/properties" ma:root="true" ma:fieldsID="231f02342ecedb25981020bb168bc329" ns2:_="">
    <xsd:import namespace="ffe58bcc-83ca-42bf-82cd-ab601299d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58bcc-83ca-42bf-82cd-ab601299d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E7F6C-55A5-4CCF-B7C9-251BD75681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5A0A66-ED6D-4808-8FB8-1D5F3965E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e58bcc-83ca-42bf-82cd-ab601299d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904389-AC90-40A1-9EEF-C099C365C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287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Marieke Blower (Our Lady of Mercy College - Australind)</dc:creator>
  <cp:lastModifiedBy>Marieke Blower (Our Lady of Mercy College - Australind)</cp:lastModifiedBy>
  <cp:revision>3</cp:revision>
  <dcterms:created xsi:type="dcterms:W3CDTF">2026-02-10T06:51:11Z</dcterms:created>
  <dcterms:modified xsi:type="dcterms:W3CDTF">2026-02-11T02:42:38Z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0x010100647BF27AB2D02C4B942BE94B027A9A7A</vt:lpwstr>
  </property>
</Properties>
</file>