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69" r:id="rId5"/>
    <p:sldId id="268" r:id="rId6"/>
    <p:sldId id="260" r:id="rId7"/>
    <p:sldId id="270" r:id="rId8"/>
    <p:sldId id="271" r:id="rId9"/>
    <p:sldId id="261" r:id="rId10"/>
    <p:sldId id="263" r:id="rId11"/>
    <p:sldId id="272" r:id="rId12"/>
    <p:sldId id="257" r:id="rId13"/>
    <p:sldId id="259" r:id="rId14"/>
    <p:sldId id="264" r:id="rId15"/>
    <p:sldId id="265" r:id="rId16"/>
    <p:sldId id="266" r:id="rId17"/>
    <p:sldId id="273"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2718F5-D0AD-4E4B-A06B-46D58A39C82E}" v="47" dt="2023-05-22T06:53:11.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67" d="100"/>
          <a:sy n="67" d="100"/>
        </p:scale>
        <p:origin x="60" y="6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Hart (Our Lady of Mercy College - Australind)" userId="09f83f26-f500-4754-bf67-317c18da04a7" providerId="ADAL" clId="{9E2718F5-D0AD-4E4B-A06B-46D58A39C82E}"/>
    <pc:docChg chg="undo custSel addSld delSld modSld sldOrd">
      <pc:chgData name="Natasha Hart (Our Lady of Mercy College - Australind)" userId="09f83f26-f500-4754-bf67-317c18da04a7" providerId="ADAL" clId="{9E2718F5-D0AD-4E4B-A06B-46D58A39C82E}" dt="2023-05-23T01:13:33.499" v="2085" actId="47"/>
      <pc:docMkLst>
        <pc:docMk/>
      </pc:docMkLst>
      <pc:sldChg chg="modSp mod">
        <pc:chgData name="Natasha Hart (Our Lady of Mercy College - Australind)" userId="09f83f26-f500-4754-bf67-317c18da04a7" providerId="ADAL" clId="{9E2718F5-D0AD-4E4B-A06B-46D58A39C82E}" dt="2023-05-22T01:12:44.357" v="1016" actId="1036"/>
        <pc:sldMkLst>
          <pc:docMk/>
          <pc:sldMk cId="3150311297" sldId="256"/>
        </pc:sldMkLst>
        <pc:spChg chg="mod">
          <ac:chgData name="Natasha Hart (Our Lady of Mercy College - Australind)" userId="09f83f26-f500-4754-bf67-317c18da04a7" providerId="ADAL" clId="{9E2718F5-D0AD-4E4B-A06B-46D58A39C82E}" dt="2023-05-21T06:55:10.369" v="819" actId="20577"/>
          <ac:spMkLst>
            <pc:docMk/>
            <pc:sldMk cId="3150311297" sldId="256"/>
            <ac:spMk id="2" creationId="{4B77B007-10A7-9D5F-8991-B643073B91EB}"/>
          </ac:spMkLst>
        </pc:spChg>
        <pc:picChg chg="mod">
          <ac:chgData name="Natasha Hart (Our Lady of Mercy College - Australind)" userId="09f83f26-f500-4754-bf67-317c18da04a7" providerId="ADAL" clId="{9E2718F5-D0AD-4E4B-A06B-46D58A39C82E}" dt="2023-05-22T01:12:44.357" v="1016" actId="1036"/>
          <ac:picMkLst>
            <pc:docMk/>
            <pc:sldMk cId="3150311297" sldId="256"/>
            <ac:picMk id="5" creationId="{70A811C1-5560-88FB-8DDB-DE937C37F309}"/>
          </ac:picMkLst>
        </pc:picChg>
      </pc:sldChg>
      <pc:sldChg chg="addSp modSp mod setBg">
        <pc:chgData name="Natasha Hart (Our Lady of Mercy College - Australind)" userId="09f83f26-f500-4754-bf67-317c18da04a7" providerId="ADAL" clId="{9E2718F5-D0AD-4E4B-A06B-46D58A39C82E}" dt="2023-05-22T04:24:32.860" v="2052" actId="26606"/>
        <pc:sldMkLst>
          <pc:docMk/>
          <pc:sldMk cId="3239226337" sldId="257"/>
        </pc:sldMkLst>
        <pc:spChg chg="mod">
          <ac:chgData name="Natasha Hart (Our Lady of Mercy College - Australind)" userId="09f83f26-f500-4754-bf67-317c18da04a7" providerId="ADAL" clId="{9E2718F5-D0AD-4E4B-A06B-46D58A39C82E}" dt="2023-05-22T04:24:32.860" v="2052" actId="26606"/>
          <ac:spMkLst>
            <pc:docMk/>
            <pc:sldMk cId="3239226337" sldId="257"/>
            <ac:spMk id="2" creationId="{E6430BF8-7C48-3DD3-21F0-9723906C82C7}"/>
          </ac:spMkLst>
        </pc:spChg>
        <pc:spChg chg="add">
          <ac:chgData name="Natasha Hart (Our Lady of Mercy College - Australind)" userId="09f83f26-f500-4754-bf67-317c18da04a7" providerId="ADAL" clId="{9E2718F5-D0AD-4E4B-A06B-46D58A39C82E}" dt="2023-05-22T04:24:32.860" v="2052" actId="26606"/>
          <ac:spMkLst>
            <pc:docMk/>
            <pc:sldMk cId="3239226337" sldId="257"/>
            <ac:spMk id="10" creationId="{F0DCC097-1DB8-4B6D-85D0-6FBA0E1CA4BA}"/>
          </ac:spMkLst>
        </pc:spChg>
        <pc:spChg chg="add">
          <ac:chgData name="Natasha Hart (Our Lady of Mercy College - Australind)" userId="09f83f26-f500-4754-bf67-317c18da04a7" providerId="ADAL" clId="{9E2718F5-D0AD-4E4B-A06B-46D58A39C82E}" dt="2023-05-22T04:24:32.860" v="2052" actId="26606"/>
          <ac:spMkLst>
            <pc:docMk/>
            <pc:sldMk cId="3239226337" sldId="257"/>
            <ac:spMk id="12" creationId="{E0B58608-23C8-4441-994D-C6823EEE1DB7}"/>
          </ac:spMkLst>
        </pc:spChg>
        <pc:picChg chg="mod">
          <ac:chgData name="Natasha Hart (Our Lady of Mercy College - Australind)" userId="09f83f26-f500-4754-bf67-317c18da04a7" providerId="ADAL" clId="{9E2718F5-D0AD-4E4B-A06B-46D58A39C82E}" dt="2023-05-22T04:24:32.860" v="2052" actId="26606"/>
          <ac:picMkLst>
            <pc:docMk/>
            <pc:sldMk cId="3239226337" sldId="257"/>
            <ac:picMk id="5" creationId="{38B021C4-CCFB-A869-DA24-DE5F6270ADBB}"/>
          </ac:picMkLst>
        </pc:picChg>
      </pc:sldChg>
      <pc:sldChg chg="addSp delSp modSp mod">
        <pc:chgData name="Natasha Hart (Our Lady of Mercy College - Australind)" userId="09f83f26-f500-4754-bf67-317c18da04a7" providerId="ADAL" clId="{9E2718F5-D0AD-4E4B-A06B-46D58A39C82E}" dt="2023-05-22T04:23:44.039" v="2046" actId="26606"/>
        <pc:sldMkLst>
          <pc:docMk/>
          <pc:sldMk cId="1379893774" sldId="258"/>
        </pc:sldMkLst>
        <pc:spChg chg="mod">
          <ac:chgData name="Natasha Hart (Our Lady of Mercy College - Australind)" userId="09f83f26-f500-4754-bf67-317c18da04a7" providerId="ADAL" clId="{9E2718F5-D0AD-4E4B-A06B-46D58A39C82E}" dt="2023-05-22T04:23:44.039" v="2046" actId="26606"/>
          <ac:spMkLst>
            <pc:docMk/>
            <pc:sldMk cId="1379893774" sldId="258"/>
            <ac:spMk id="2" creationId="{E55D4527-A1CB-D9E5-1DF9-6B0BBDFB4D06}"/>
          </ac:spMkLst>
        </pc:spChg>
        <pc:spChg chg="del">
          <ac:chgData name="Natasha Hart (Our Lady of Mercy College - Australind)" userId="09f83f26-f500-4754-bf67-317c18da04a7" providerId="ADAL" clId="{9E2718F5-D0AD-4E4B-A06B-46D58A39C82E}" dt="2023-05-22T04:23:44.039" v="2046" actId="26606"/>
          <ac:spMkLst>
            <pc:docMk/>
            <pc:sldMk cId="1379893774" sldId="258"/>
            <ac:spMk id="17" creationId="{0E91F5CA-B392-444C-88E3-BF5BAAEBDEB0}"/>
          </ac:spMkLst>
        </pc:spChg>
        <pc:spChg chg="del">
          <ac:chgData name="Natasha Hart (Our Lady of Mercy College - Australind)" userId="09f83f26-f500-4754-bf67-317c18da04a7" providerId="ADAL" clId="{9E2718F5-D0AD-4E4B-A06B-46D58A39C82E}" dt="2023-05-22T04:23:44.039" v="2046" actId="26606"/>
          <ac:spMkLst>
            <pc:docMk/>
            <pc:sldMk cId="1379893774" sldId="258"/>
            <ac:spMk id="19" creationId="{DFCA2118-59A2-4310-A4B2-F2CBA821E842}"/>
          </ac:spMkLst>
        </pc:spChg>
        <pc:spChg chg="add">
          <ac:chgData name="Natasha Hart (Our Lady of Mercy College - Australind)" userId="09f83f26-f500-4754-bf67-317c18da04a7" providerId="ADAL" clId="{9E2718F5-D0AD-4E4B-A06B-46D58A39C82E}" dt="2023-05-22T04:23:44.039" v="2046" actId="26606"/>
          <ac:spMkLst>
            <pc:docMk/>
            <pc:sldMk cId="1379893774" sldId="258"/>
            <ac:spMk id="24" creationId="{F0DCC097-1DB8-4B6D-85D0-6FBA0E1CA4BA}"/>
          </ac:spMkLst>
        </pc:spChg>
        <pc:spChg chg="add">
          <ac:chgData name="Natasha Hart (Our Lady of Mercy College - Australind)" userId="09f83f26-f500-4754-bf67-317c18da04a7" providerId="ADAL" clId="{9E2718F5-D0AD-4E4B-A06B-46D58A39C82E}" dt="2023-05-22T04:23:44.039" v="2046" actId="26606"/>
          <ac:spMkLst>
            <pc:docMk/>
            <pc:sldMk cId="1379893774" sldId="258"/>
            <ac:spMk id="26" creationId="{E0B58608-23C8-4441-994D-C6823EEE1DB7}"/>
          </ac:spMkLst>
        </pc:spChg>
        <pc:picChg chg="mod">
          <ac:chgData name="Natasha Hart (Our Lady of Mercy College - Australind)" userId="09f83f26-f500-4754-bf67-317c18da04a7" providerId="ADAL" clId="{9E2718F5-D0AD-4E4B-A06B-46D58A39C82E}" dt="2023-05-22T04:23:44.039" v="2046" actId="26606"/>
          <ac:picMkLst>
            <pc:docMk/>
            <pc:sldMk cId="1379893774" sldId="258"/>
            <ac:picMk id="5" creationId="{A750624C-97D9-0498-F193-F649F3999701}"/>
          </ac:picMkLst>
        </pc:picChg>
      </pc:sldChg>
      <pc:sldChg chg="addSp delSp modSp mod">
        <pc:chgData name="Natasha Hart (Our Lady of Mercy College - Australind)" userId="09f83f26-f500-4754-bf67-317c18da04a7" providerId="ADAL" clId="{9E2718F5-D0AD-4E4B-A06B-46D58A39C82E}" dt="2023-05-21T05:25:29.016" v="190" actId="1076"/>
        <pc:sldMkLst>
          <pc:docMk/>
          <pc:sldMk cId="1344250665" sldId="259"/>
        </pc:sldMkLst>
        <pc:spChg chg="mod">
          <ac:chgData name="Natasha Hart (Our Lady of Mercy College - Australind)" userId="09f83f26-f500-4754-bf67-317c18da04a7" providerId="ADAL" clId="{9E2718F5-D0AD-4E4B-A06B-46D58A39C82E}" dt="2023-05-21T05:25:29.016" v="190" actId="1076"/>
          <ac:spMkLst>
            <pc:docMk/>
            <pc:sldMk cId="1344250665" sldId="259"/>
            <ac:spMk id="2" creationId="{7AC0947E-83B8-FB6A-EF1D-53550F15FEEC}"/>
          </ac:spMkLst>
        </pc:spChg>
        <pc:spChg chg="add del mod">
          <ac:chgData name="Natasha Hart (Our Lady of Mercy College - Australind)" userId="09f83f26-f500-4754-bf67-317c18da04a7" providerId="ADAL" clId="{9E2718F5-D0AD-4E4B-A06B-46D58A39C82E}" dt="2023-05-21T05:25:13.450" v="189" actId="26606"/>
          <ac:spMkLst>
            <pc:docMk/>
            <pc:sldMk cId="1344250665" sldId="259"/>
            <ac:spMk id="3" creationId="{A07EE88F-C8FB-7A2D-409B-0CB95F7F113B}"/>
          </ac:spMkLst>
        </pc:spChg>
        <pc:graphicFrameChg chg="add del">
          <ac:chgData name="Natasha Hart (Our Lady of Mercy College - Australind)" userId="09f83f26-f500-4754-bf67-317c18da04a7" providerId="ADAL" clId="{9E2718F5-D0AD-4E4B-A06B-46D58A39C82E}" dt="2023-05-21T05:25:13.428" v="188" actId="26606"/>
          <ac:graphicFrameMkLst>
            <pc:docMk/>
            <pc:sldMk cId="1344250665" sldId="259"/>
            <ac:graphicFrameMk id="5" creationId="{6AAB6772-A692-62E0-8D0B-F4E0ECCE0850}"/>
          </ac:graphicFrameMkLst>
        </pc:graphicFrameChg>
        <pc:graphicFrameChg chg="add">
          <ac:chgData name="Natasha Hart (Our Lady of Mercy College - Australind)" userId="09f83f26-f500-4754-bf67-317c18da04a7" providerId="ADAL" clId="{9E2718F5-D0AD-4E4B-A06B-46D58A39C82E}" dt="2023-05-21T05:25:13.450" v="189" actId="26606"/>
          <ac:graphicFrameMkLst>
            <pc:docMk/>
            <pc:sldMk cId="1344250665" sldId="259"/>
            <ac:graphicFrameMk id="7" creationId="{CD7F41F9-24BF-FE01-896F-02B5C262E93D}"/>
          </ac:graphicFrameMkLst>
        </pc:graphicFrameChg>
      </pc:sldChg>
      <pc:sldChg chg="addSp delSp modSp mod">
        <pc:chgData name="Natasha Hart (Our Lady of Mercy College - Australind)" userId="09f83f26-f500-4754-bf67-317c18da04a7" providerId="ADAL" clId="{9E2718F5-D0AD-4E4B-A06B-46D58A39C82E}" dt="2023-05-22T02:34:01.638" v="1610" actId="14100"/>
        <pc:sldMkLst>
          <pc:docMk/>
          <pc:sldMk cId="4242069123" sldId="260"/>
        </pc:sldMkLst>
        <pc:spChg chg="mod">
          <ac:chgData name="Natasha Hart (Our Lady of Mercy College - Australind)" userId="09f83f26-f500-4754-bf67-317c18da04a7" providerId="ADAL" clId="{9E2718F5-D0AD-4E4B-A06B-46D58A39C82E}" dt="2023-05-22T02:34:01.638" v="1610" actId="14100"/>
          <ac:spMkLst>
            <pc:docMk/>
            <pc:sldMk cId="4242069123" sldId="260"/>
            <ac:spMk id="2" creationId="{7E338170-BBBA-D586-D28A-B739FB210DA3}"/>
          </ac:spMkLst>
        </pc:spChg>
        <pc:spChg chg="add mod">
          <ac:chgData name="Natasha Hart (Our Lady of Mercy College - Australind)" userId="09f83f26-f500-4754-bf67-317c18da04a7" providerId="ADAL" clId="{9E2718F5-D0AD-4E4B-A06B-46D58A39C82E}" dt="2023-05-22T02:19:12.712" v="1309" actId="20577"/>
          <ac:spMkLst>
            <pc:docMk/>
            <pc:sldMk cId="4242069123" sldId="260"/>
            <ac:spMk id="4" creationId="{FA9A14C9-7812-FDFA-BE3F-D29C9165DEEF}"/>
          </ac:spMkLst>
        </pc:spChg>
        <pc:picChg chg="add del mod">
          <ac:chgData name="Natasha Hart (Our Lady of Mercy College - Australind)" userId="09f83f26-f500-4754-bf67-317c18da04a7" providerId="ADAL" clId="{9E2718F5-D0AD-4E4B-A06B-46D58A39C82E}" dt="2023-05-22T02:18:39.326" v="1283" actId="478"/>
          <ac:picMkLst>
            <pc:docMk/>
            <pc:sldMk cId="4242069123" sldId="260"/>
            <ac:picMk id="3" creationId="{C308C014-D426-7B94-DAFF-1EC488AEB261}"/>
          </ac:picMkLst>
        </pc:picChg>
        <pc:picChg chg="mod">
          <ac:chgData name="Natasha Hart (Our Lady of Mercy College - Australind)" userId="09f83f26-f500-4754-bf67-317c18da04a7" providerId="ADAL" clId="{9E2718F5-D0AD-4E4B-A06B-46D58A39C82E}" dt="2023-05-22T02:20:04.942" v="1316" actId="1076"/>
          <ac:picMkLst>
            <pc:docMk/>
            <pc:sldMk cId="4242069123" sldId="260"/>
            <ac:picMk id="5" creationId="{757A4381-5A2E-0CAF-F98A-A2B88703EBBC}"/>
          </ac:picMkLst>
        </pc:picChg>
        <pc:picChg chg="del">
          <ac:chgData name="Natasha Hart (Our Lady of Mercy College - Australind)" userId="09f83f26-f500-4754-bf67-317c18da04a7" providerId="ADAL" clId="{9E2718F5-D0AD-4E4B-A06B-46D58A39C82E}" dt="2023-05-22T02:17:59.014" v="1262" actId="478"/>
          <ac:picMkLst>
            <pc:docMk/>
            <pc:sldMk cId="4242069123" sldId="260"/>
            <ac:picMk id="7" creationId="{079BE495-133B-C474-1DB1-B6C608E37F08}"/>
          </ac:picMkLst>
        </pc:picChg>
      </pc:sldChg>
      <pc:sldChg chg="addSp delSp modSp mod">
        <pc:chgData name="Natasha Hart (Our Lady of Mercy College - Australind)" userId="09f83f26-f500-4754-bf67-317c18da04a7" providerId="ADAL" clId="{9E2718F5-D0AD-4E4B-A06B-46D58A39C82E}" dt="2023-05-22T02:30:29.145" v="1541" actId="27636"/>
        <pc:sldMkLst>
          <pc:docMk/>
          <pc:sldMk cId="3205196898" sldId="261"/>
        </pc:sldMkLst>
        <pc:spChg chg="mod">
          <ac:chgData name="Natasha Hart (Our Lady of Mercy College - Australind)" userId="09f83f26-f500-4754-bf67-317c18da04a7" providerId="ADAL" clId="{9E2718F5-D0AD-4E4B-A06B-46D58A39C82E}" dt="2023-05-22T02:26:02.832" v="1385" actId="26606"/>
          <ac:spMkLst>
            <pc:docMk/>
            <pc:sldMk cId="3205196898" sldId="261"/>
            <ac:spMk id="2" creationId="{83477217-67D9-4A95-6E82-5454964C4F30}"/>
          </ac:spMkLst>
        </pc:spChg>
        <pc:spChg chg="mod">
          <ac:chgData name="Natasha Hart (Our Lady of Mercy College - Australind)" userId="09f83f26-f500-4754-bf67-317c18da04a7" providerId="ADAL" clId="{9E2718F5-D0AD-4E4B-A06B-46D58A39C82E}" dt="2023-05-22T02:30:29.145" v="1541" actId="27636"/>
          <ac:spMkLst>
            <pc:docMk/>
            <pc:sldMk cId="3205196898" sldId="261"/>
            <ac:spMk id="3" creationId="{C9C9207C-6BF3-45D9-C33F-ECD46E9D8CE6}"/>
          </ac:spMkLst>
        </pc:spChg>
        <pc:spChg chg="add del">
          <ac:chgData name="Natasha Hart (Our Lady of Mercy College - Australind)" userId="09f83f26-f500-4754-bf67-317c18da04a7" providerId="ADAL" clId="{9E2718F5-D0AD-4E4B-A06B-46D58A39C82E}" dt="2023-05-22T02:26:02.832" v="1385" actId="26606"/>
          <ac:spMkLst>
            <pc:docMk/>
            <pc:sldMk cId="3205196898" sldId="261"/>
            <ac:spMk id="17" creationId="{7FF47CB7-972F-479F-A36D-9E72D26EC8DA}"/>
          </ac:spMkLst>
        </pc:spChg>
        <pc:spChg chg="add del">
          <ac:chgData name="Natasha Hart (Our Lady of Mercy College - Australind)" userId="09f83f26-f500-4754-bf67-317c18da04a7" providerId="ADAL" clId="{9E2718F5-D0AD-4E4B-A06B-46D58A39C82E}" dt="2023-05-22T02:26:02.832" v="1385" actId="26606"/>
          <ac:spMkLst>
            <pc:docMk/>
            <pc:sldMk cId="3205196898" sldId="261"/>
            <ac:spMk id="19" creationId="{0D153B68-5844-490D-8E67-F616D6D721CA}"/>
          </ac:spMkLst>
        </pc:spChg>
        <pc:spChg chg="add del">
          <ac:chgData name="Natasha Hart (Our Lady of Mercy College - Australind)" userId="09f83f26-f500-4754-bf67-317c18da04a7" providerId="ADAL" clId="{9E2718F5-D0AD-4E4B-A06B-46D58A39C82E}" dt="2023-05-22T02:26:02.832" v="1385" actId="26606"/>
          <ac:spMkLst>
            <pc:docMk/>
            <pc:sldMk cId="3205196898" sldId="261"/>
            <ac:spMk id="21" creationId="{9A0D773F-7A7D-4DBB-9DEA-86BB8B8F4BC8}"/>
          </ac:spMkLst>
        </pc:spChg>
        <pc:spChg chg="add del">
          <ac:chgData name="Natasha Hart (Our Lady of Mercy College - Australind)" userId="09f83f26-f500-4754-bf67-317c18da04a7" providerId="ADAL" clId="{9E2718F5-D0AD-4E4B-A06B-46D58A39C82E}" dt="2023-05-22T02:26:02.813" v="1384" actId="26606"/>
          <ac:spMkLst>
            <pc:docMk/>
            <pc:sldMk cId="3205196898" sldId="261"/>
            <ac:spMk id="26" creationId="{743AA782-23D1-4521-8CAD-47662984AA08}"/>
          </ac:spMkLst>
        </pc:spChg>
        <pc:spChg chg="add del">
          <ac:chgData name="Natasha Hart (Our Lady of Mercy College - Australind)" userId="09f83f26-f500-4754-bf67-317c18da04a7" providerId="ADAL" clId="{9E2718F5-D0AD-4E4B-A06B-46D58A39C82E}" dt="2023-05-22T02:26:02.813" v="1384" actId="26606"/>
          <ac:spMkLst>
            <pc:docMk/>
            <pc:sldMk cId="3205196898" sldId="261"/>
            <ac:spMk id="28" creationId="{650D18FE-0824-4A46-B22C-A86B52E5780A}"/>
          </ac:spMkLst>
        </pc:spChg>
        <pc:spChg chg="add">
          <ac:chgData name="Natasha Hart (Our Lady of Mercy College - Australind)" userId="09f83f26-f500-4754-bf67-317c18da04a7" providerId="ADAL" clId="{9E2718F5-D0AD-4E4B-A06B-46D58A39C82E}" dt="2023-05-22T02:26:02.832" v="1385" actId="26606"/>
          <ac:spMkLst>
            <pc:docMk/>
            <pc:sldMk cId="3205196898" sldId="261"/>
            <ac:spMk id="30" creationId="{743AA782-23D1-4521-8CAD-47662984AA08}"/>
          </ac:spMkLst>
        </pc:spChg>
        <pc:spChg chg="add">
          <ac:chgData name="Natasha Hart (Our Lady of Mercy College - Australind)" userId="09f83f26-f500-4754-bf67-317c18da04a7" providerId="ADAL" clId="{9E2718F5-D0AD-4E4B-A06B-46D58A39C82E}" dt="2023-05-22T02:26:02.832" v="1385" actId="26606"/>
          <ac:spMkLst>
            <pc:docMk/>
            <pc:sldMk cId="3205196898" sldId="261"/>
            <ac:spMk id="31" creationId="{71877DBC-BB60-40F0-AC93-2ACDBAAE60CE}"/>
          </ac:spMkLst>
        </pc:spChg>
        <pc:picChg chg="mod">
          <ac:chgData name="Natasha Hart (Our Lady of Mercy College - Australind)" userId="09f83f26-f500-4754-bf67-317c18da04a7" providerId="ADAL" clId="{9E2718F5-D0AD-4E4B-A06B-46D58A39C82E}" dt="2023-05-22T02:26:14.567" v="1387" actId="1076"/>
          <ac:picMkLst>
            <pc:docMk/>
            <pc:sldMk cId="3205196898" sldId="261"/>
            <ac:picMk id="5" creationId="{B774B996-EE5A-69C3-417A-241C0C5E8623}"/>
          </ac:picMkLst>
        </pc:picChg>
      </pc:sldChg>
      <pc:sldChg chg="addSp delSp modSp mod">
        <pc:chgData name="Natasha Hart (Our Lady of Mercy College - Australind)" userId="09f83f26-f500-4754-bf67-317c18da04a7" providerId="ADAL" clId="{9E2718F5-D0AD-4E4B-A06B-46D58A39C82E}" dt="2023-05-22T04:24:02.129" v="2049" actId="1076"/>
        <pc:sldMkLst>
          <pc:docMk/>
          <pc:sldMk cId="2613775588" sldId="262"/>
        </pc:sldMkLst>
        <pc:spChg chg="mod">
          <ac:chgData name="Natasha Hart (Our Lady of Mercy College - Australind)" userId="09f83f26-f500-4754-bf67-317c18da04a7" providerId="ADAL" clId="{9E2718F5-D0AD-4E4B-A06B-46D58A39C82E}" dt="2023-05-22T04:23:51.850" v="2047" actId="26606"/>
          <ac:spMkLst>
            <pc:docMk/>
            <pc:sldMk cId="2613775588" sldId="262"/>
            <ac:spMk id="2" creationId="{CDD630DD-96F9-8D53-9795-A6D897E8F7CE}"/>
          </ac:spMkLst>
        </pc:spChg>
        <pc:spChg chg="del">
          <ac:chgData name="Natasha Hart (Our Lady of Mercy College - Australind)" userId="09f83f26-f500-4754-bf67-317c18da04a7" providerId="ADAL" clId="{9E2718F5-D0AD-4E4B-A06B-46D58A39C82E}" dt="2023-05-22T04:23:51.850" v="2047" actId="26606"/>
          <ac:spMkLst>
            <pc:docMk/>
            <pc:sldMk cId="2613775588" sldId="262"/>
            <ac:spMk id="10" creationId="{3C54F4CE-85F0-46ED-80DA-9518C9251AD1}"/>
          </ac:spMkLst>
        </pc:spChg>
        <pc:spChg chg="del">
          <ac:chgData name="Natasha Hart (Our Lady of Mercy College - Australind)" userId="09f83f26-f500-4754-bf67-317c18da04a7" providerId="ADAL" clId="{9E2718F5-D0AD-4E4B-A06B-46D58A39C82E}" dt="2023-05-22T04:23:51.850" v="2047" actId="26606"/>
          <ac:spMkLst>
            <pc:docMk/>
            <pc:sldMk cId="2613775588" sldId="262"/>
            <ac:spMk id="12" creationId="{DADD1FCA-8ACB-4958-81DD-4CDD6D3E1921}"/>
          </ac:spMkLst>
        </pc:spChg>
        <pc:spChg chg="add">
          <ac:chgData name="Natasha Hart (Our Lady of Mercy College - Australind)" userId="09f83f26-f500-4754-bf67-317c18da04a7" providerId="ADAL" clId="{9E2718F5-D0AD-4E4B-A06B-46D58A39C82E}" dt="2023-05-22T04:23:51.850" v="2047" actId="26606"/>
          <ac:spMkLst>
            <pc:docMk/>
            <pc:sldMk cId="2613775588" sldId="262"/>
            <ac:spMk id="17" creationId="{F0DCC097-1DB8-4B6D-85D0-6FBA0E1CA4BA}"/>
          </ac:spMkLst>
        </pc:spChg>
        <pc:spChg chg="add">
          <ac:chgData name="Natasha Hart (Our Lady of Mercy College - Australind)" userId="09f83f26-f500-4754-bf67-317c18da04a7" providerId="ADAL" clId="{9E2718F5-D0AD-4E4B-A06B-46D58A39C82E}" dt="2023-05-22T04:23:51.850" v="2047" actId="26606"/>
          <ac:spMkLst>
            <pc:docMk/>
            <pc:sldMk cId="2613775588" sldId="262"/>
            <ac:spMk id="19" creationId="{E0B58608-23C8-4441-994D-C6823EEE1DB7}"/>
          </ac:spMkLst>
        </pc:spChg>
        <pc:picChg chg="mod ord modCrop">
          <ac:chgData name="Natasha Hart (Our Lady of Mercy College - Australind)" userId="09f83f26-f500-4754-bf67-317c18da04a7" providerId="ADAL" clId="{9E2718F5-D0AD-4E4B-A06B-46D58A39C82E}" dt="2023-05-22T04:24:02.129" v="2049" actId="1076"/>
          <ac:picMkLst>
            <pc:docMk/>
            <pc:sldMk cId="2613775588" sldId="262"/>
            <ac:picMk id="5" creationId="{8405CF9B-A29D-FDB0-C1A3-5AEE6E453298}"/>
          </ac:picMkLst>
        </pc:picChg>
      </pc:sldChg>
      <pc:sldChg chg="delSp modSp mod">
        <pc:chgData name="Natasha Hart (Our Lady of Mercy College - Australind)" userId="09f83f26-f500-4754-bf67-317c18da04a7" providerId="ADAL" clId="{9E2718F5-D0AD-4E4B-A06B-46D58A39C82E}" dt="2023-05-22T02:29:18.204" v="1479" actId="20577"/>
        <pc:sldMkLst>
          <pc:docMk/>
          <pc:sldMk cId="3678184845" sldId="263"/>
        </pc:sldMkLst>
        <pc:spChg chg="mod">
          <ac:chgData name="Natasha Hart (Our Lady of Mercy College - Australind)" userId="09f83f26-f500-4754-bf67-317c18da04a7" providerId="ADAL" clId="{9E2718F5-D0AD-4E4B-A06B-46D58A39C82E}" dt="2023-05-22T02:27:25.675" v="1442" actId="14100"/>
          <ac:spMkLst>
            <pc:docMk/>
            <pc:sldMk cId="3678184845" sldId="263"/>
            <ac:spMk id="2" creationId="{5BC3D479-773E-06DD-049D-3002E5D9DA6E}"/>
          </ac:spMkLst>
        </pc:spChg>
        <pc:spChg chg="mod">
          <ac:chgData name="Natasha Hart (Our Lady of Mercy College - Australind)" userId="09f83f26-f500-4754-bf67-317c18da04a7" providerId="ADAL" clId="{9E2718F5-D0AD-4E4B-A06B-46D58A39C82E}" dt="2023-05-22T02:29:18.204" v="1479" actId="20577"/>
          <ac:spMkLst>
            <pc:docMk/>
            <pc:sldMk cId="3678184845" sldId="263"/>
            <ac:spMk id="3" creationId="{FEFA45B1-61CF-D144-F36B-7104717D6D26}"/>
          </ac:spMkLst>
        </pc:spChg>
        <pc:picChg chg="del">
          <ac:chgData name="Natasha Hart (Our Lady of Mercy College - Australind)" userId="09f83f26-f500-4754-bf67-317c18da04a7" providerId="ADAL" clId="{9E2718F5-D0AD-4E4B-A06B-46D58A39C82E}" dt="2023-05-22T02:27:28.884" v="1443" actId="478"/>
          <ac:picMkLst>
            <pc:docMk/>
            <pc:sldMk cId="3678184845" sldId="263"/>
            <ac:picMk id="7" creationId="{E2FAC3F6-4AB3-EA20-9C7A-A6B47F48E701}"/>
          </ac:picMkLst>
        </pc:picChg>
      </pc:sldChg>
      <pc:sldChg chg="delSp modSp del mod">
        <pc:chgData name="Natasha Hart (Our Lady of Mercy College - Australind)" userId="09f83f26-f500-4754-bf67-317c18da04a7" providerId="ADAL" clId="{9E2718F5-D0AD-4E4B-A06B-46D58A39C82E}" dt="2023-05-21T05:26:04.074" v="191" actId="47"/>
        <pc:sldMkLst>
          <pc:docMk/>
          <pc:sldMk cId="308779910" sldId="264"/>
        </pc:sldMkLst>
        <pc:spChg chg="mod">
          <ac:chgData name="Natasha Hart (Our Lady of Mercy College - Australind)" userId="09f83f26-f500-4754-bf67-317c18da04a7" providerId="ADAL" clId="{9E2718F5-D0AD-4E4B-A06B-46D58A39C82E}" dt="2023-05-21T05:22:18.828" v="10" actId="113"/>
          <ac:spMkLst>
            <pc:docMk/>
            <pc:sldMk cId="308779910" sldId="264"/>
            <ac:spMk id="2" creationId="{23529ACC-4CF6-AE97-7E84-69147ED4A5CF}"/>
          </ac:spMkLst>
        </pc:spChg>
        <pc:spChg chg="del mod">
          <ac:chgData name="Natasha Hart (Our Lady of Mercy College - Australind)" userId="09f83f26-f500-4754-bf67-317c18da04a7" providerId="ADAL" clId="{9E2718F5-D0AD-4E4B-A06B-46D58A39C82E}" dt="2023-05-21T05:22:11.475" v="9" actId="478"/>
          <ac:spMkLst>
            <pc:docMk/>
            <pc:sldMk cId="308779910" sldId="264"/>
            <ac:spMk id="3" creationId="{61C2D589-841C-A088-715F-ED12851302F6}"/>
          </ac:spMkLst>
        </pc:spChg>
      </pc:sldChg>
      <pc:sldChg chg="addSp delSp modSp new mod setBg">
        <pc:chgData name="Natasha Hart (Our Lady of Mercy College - Australind)" userId="09f83f26-f500-4754-bf67-317c18da04a7" providerId="ADAL" clId="{9E2718F5-D0AD-4E4B-A06B-46D58A39C82E}" dt="2023-05-22T02:34:49.257" v="1630" actId="20577"/>
        <pc:sldMkLst>
          <pc:docMk/>
          <pc:sldMk cId="533949549" sldId="264"/>
        </pc:sldMkLst>
        <pc:spChg chg="mod">
          <ac:chgData name="Natasha Hart (Our Lady of Mercy College - Australind)" userId="09f83f26-f500-4754-bf67-317c18da04a7" providerId="ADAL" clId="{9E2718F5-D0AD-4E4B-A06B-46D58A39C82E}" dt="2023-05-21T05:46:38.279" v="724" actId="113"/>
          <ac:spMkLst>
            <pc:docMk/>
            <pc:sldMk cId="533949549" sldId="264"/>
            <ac:spMk id="2" creationId="{3BAF077C-AE92-0E52-21D2-C833425ACBAE}"/>
          </ac:spMkLst>
        </pc:spChg>
        <pc:spChg chg="add del mod">
          <ac:chgData name="Natasha Hart (Our Lady of Mercy College - Australind)" userId="09f83f26-f500-4754-bf67-317c18da04a7" providerId="ADAL" clId="{9E2718F5-D0AD-4E4B-A06B-46D58A39C82E}" dt="2023-05-21T05:35:06.610" v="610" actId="26606"/>
          <ac:spMkLst>
            <pc:docMk/>
            <pc:sldMk cId="533949549" sldId="264"/>
            <ac:spMk id="3" creationId="{3607EB23-47FF-A687-8B2C-205477ADAFF4}"/>
          </ac:spMkLst>
        </pc:spChg>
        <pc:spChg chg="add del">
          <ac:chgData name="Natasha Hart (Our Lady of Mercy College - Australind)" userId="09f83f26-f500-4754-bf67-317c18da04a7" providerId="ADAL" clId="{9E2718F5-D0AD-4E4B-A06B-46D58A39C82E}" dt="2023-05-21T05:35:06.587" v="609" actId="26606"/>
          <ac:spMkLst>
            <pc:docMk/>
            <pc:sldMk cId="533949549" sldId="264"/>
            <ac:spMk id="9" creationId="{BACC6370-2D7E-4714-9D71-7542949D7D5D}"/>
          </ac:spMkLst>
        </pc:spChg>
        <pc:spChg chg="add del">
          <ac:chgData name="Natasha Hart (Our Lady of Mercy College - Australind)" userId="09f83f26-f500-4754-bf67-317c18da04a7" providerId="ADAL" clId="{9E2718F5-D0AD-4E4B-A06B-46D58A39C82E}" dt="2023-05-21T05:35:01.490" v="607" actId="26606"/>
          <ac:spMkLst>
            <pc:docMk/>
            <pc:sldMk cId="533949549" sldId="264"/>
            <ac:spMk id="10" creationId="{EDDBB197-D710-4A4F-A9CA-FD2177498BE8}"/>
          </ac:spMkLst>
        </pc:spChg>
        <pc:spChg chg="add del">
          <ac:chgData name="Natasha Hart (Our Lady of Mercy College - Australind)" userId="09f83f26-f500-4754-bf67-317c18da04a7" providerId="ADAL" clId="{9E2718F5-D0AD-4E4B-A06B-46D58A39C82E}" dt="2023-05-21T05:35:06.587" v="609" actId="26606"/>
          <ac:spMkLst>
            <pc:docMk/>
            <pc:sldMk cId="533949549" sldId="264"/>
            <ac:spMk id="11" creationId="{F68B3F68-107C-434F-AA38-110D5EA91B85}"/>
          </ac:spMkLst>
        </pc:spChg>
        <pc:spChg chg="add del">
          <ac:chgData name="Natasha Hart (Our Lady of Mercy College - Australind)" userId="09f83f26-f500-4754-bf67-317c18da04a7" providerId="ADAL" clId="{9E2718F5-D0AD-4E4B-A06B-46D58A39C82E}" dt="2023-05-21T05:35:01.490" v="607" actId="26606"/>
          <ac:spMkLst>
            <pc:docMk/>
            <pc:sldMk cId="533949549" sldId="264"/>
            <ac:spMk id="12" creationId="{975D1CFA-2CDB-4B64-BD9F-85744E8DA12F}"/>
          </ac:spMkLst>
        </pc:spChg>
        <pc:spChg chg="add del">
          <ac:chgData name="Natasha Hart (Our Lady of Mercy College - Australind)" userId="09f83f26-f500-4754-bf67-317c18da04a7" providerId="ADAL" clId="{9E2718F5-D0AD-4E4B-A06B-46D58A39C82E}" dt="2023-05-21T05:35:06.587" v="609" actId="26606"/>
          <ac:spMkLst>
            <pc:docMk/>
            <pc:sldMk cId="533949549" sldId="264"/>
            <ac:spMk id="13" creationId="{AAD0DBB9-1A4B-4391-81D4-CB19F9AB918A}"/>
          </ac:spMkLst>
        </pc:spChg>
        <pc:spChg chg="add del">
          <ac:chgData name="Natasha Hart (Our Lady of Mercy College - Australind)" userId="09f83f26-f500-4754-bf67-317c18da04a7" providerId="ADAL" clId="{9E2718F5-D0AD-4E4B-A06B-46D58A39C82E}" dt="2023-05-21T05:35:06.587" v="609" actId="26606"/>
          <ac:spMkLst>
            <pc:docMk/>
            <pc:sldMk cId="533949549" sldId="264"/>
            <ac:spMk id="20" creationId="{063BBA22-50EA-4C4D-BE05-F1CE4E63AA56}"/>
          </ac:spMkLst>
        </pc:spChg>
        <pc:spChg chg="add del">
          <ac:chgData name="Natasha Hart (Our Lady of Mercy College - Australind)" userId="09f83f26-f500-4754-bf67-317c18da04a7" providerId="ADAL" clId="{9E2718F5-D0AD-4E4B-A06B-46D58A39C82E}" dt="2023-05-21T05:36:03.939" v="615" actId="26606"/>
          <ac:spMkLst>
            <pc:docMk/>
            <pc:sldMk cId="533949549" sldId="264"/>
            <ac:spMk id="22" creationId="{2E442304-DDBD-4F7B-8017-36BCC863FB40}"/>
          </ac:spMkLst>
        </pc:spChg>
        <pc:spChg chg="add del">
          <ac:chgData name="Natasha Hart (Our Lady of Mercy College - Australind)" userId="09f83f26-f500-4754-bf67-317c18da04a7" providerId="ADAL" clId="{9E2718F5-D0AD-4E4B-A06B-46D58A39C82E}" dt="2023-05-21T05:36:03.939" v="615" actId="26606"/>
          <ac:spMkLst>
            <pc:docMk/>
            <pc:sldMk cId="533949549" sldId="264"/>
            <ac:spMk id="23" creationId="{5E107275-3853-46FD-A241-DE4355A42675}"/>
          </ac:spMkLst>
        </pc:spChg>
        <pc:spChg chg="add del">
          <ac:chgData name="Natasha Hart (Our Lady of Mercy College - Australind)" userId="09f83f26-f500-4754-bf67-317c18da04a7" providerId="ADAL" clId="{9E2718F5-D0AD-4E4B-A06B-46D58A39C82E}" dt="2023-05-21T05:39:41.089" v="647" actId="26606"/>
          <ac:spMkLst>
            <pc:docMk/>
            <pc:sldMk cId="533949549" sldId="264"/>
            <ac:spMk id="29" creationId="{D4771268-CB57-404A-9271-370EB28F6090}"/>
          </ac:spMkLst>
        </pc:spChg>
        <pc:spChg chg="add del">
          <ac:chgData name="Natasha Hart (Our Lady of Mercy College - Australind)" userId="09f83f26-f500-4754-bf67-317c18da04a7" providerId="ADAL" clId="{9E2718F5-D0AD-4E4B-A06B-46D58A39C82E}" dt="2023-05-21T05:41:13.277" v="695" actId="26606"/>
          <ac:spMkLst>
            <pc:docMk/>
            <pc:sldMk cId="533949549" sldId="264"/>
            <ac:spMk id="31" creationId="{955A2079-FA98-4876-80F0-72364A7D2EA4}"/>
          </ac:spMkLst>
        </pc:spChg>
        <pc:spChg chg="add">
          <ac:chgData name="Natasha Hart (Our Lady of Mercy College - Australind)" userId="09f83f26-f500-4754-bf67-317c18da04a7" providerId="ADAL" clId="{9E2718F5-D0AD-4E4B-A06B-46D58A39C82E}" dt="2023-05-21T05:41:13.277" v="695" actId="26606"/>
          <ac:spMkLst>
            <pc:docMk/>
            <pc:sldMk cId="533949549" sldId="264"/>
            <ac:spMk id="33" creationId="{DCC231C8-C761-4B31-9B1C-C6D19248C6B3}"/>
          </ac:spMkLst>
        </pc:spChg>
        <pc:spChg chg="add del">
          <ac:chgData name="Natasha Hart (Our Lady of Mercy College - Australind)" userId="09f83f26-f500-4754-bf67-317c18da04a7" providerId="ADAL" clId="{9E2718F5-D0AD-4E4B-A06B-46D58A39C82E}" dt="2023-05-21T05:37:28.434" v="639" actId="26606"/>
          <ac:spMkLst>
            <pc:docMk/>
            <pc:sldMk cId="533949549" sldId="264"/>
            <ac:spMk id="34" creationId="{955A2079-FA98-4876-80F0-72364A7D2EA4}"/>
          </ac:spMkLst>
        </pc:spChg>
        <pc:spChg chg="add del">
          <ac:chgData name="Natasha Hart (Our Lady of Mercy College - Australind)" userId="09f83f26-f500-4754-bf67-317c18da04a7" providerId="ADAL" clId="{9E2718F5-D0AD-4E4B-A06B-46D58A39C82E}" dt="2023-05-21T05:38:43.161" v="645" actId="26606"/>
          <ac:spMkLst>
            <pc:docMk/>
            <pc:sldMk cId="533949549" sldId="264"/>
            <ac:spMk id="36" creationId="{D4771268-CB57-404A-9271-370EB28F6090}"/>
          </ac:spMkLst>
        </pc:spChg>
        <pc:grpChg chg="add del">
          <ac:chgData name="Natasha Hart (Our Lady of Mercy College - Australind)" userId="09f83f26-f500-4754-bf67-317c18da04a7" providerId="ADAL" clId="{9E2718F5-D0AD-4E4B-A06B-46D58A39C82E}" dt="2023-05-21T05:35:01.490" v="607" actId="26606"/>
          <ac:grpSpMkLst>
            <pc:docMk/>
            <pc:sldMk cId="533949549" sldId="264"/>
            <ac:grpSpMk id="14" creationId="{25EE5136-01F1-466C-962D-BA9B4C6757AA}"/>
          </ac:grpSpMkLst>
        </pc:grpChg>
        <pc:graphicFrameChg chg="add del">
          <ac:chgData name="Natasha Hart (Our Lady of Mercy College - Australind)" userId="09f83f26-f500-4754-bf67-317c18da04a7" providerId="ADAL" clId="{9E2718F5-D0AD-4E4B-A06B-46D58A39C82E}" dt="2023-05-21T05:35:06.587" v="609" actId="26606"/>
          <ac:graphicFrameMkLst>
            <pc:docMk/>
            <pc:sldMk cId="533949549" sldId="264"/>
            <ac:graphicFrameMk id="5" creationId="{88B484FB-7047-CA33-CB17-6C09B71A3B7E}"/>
          </ac:graphicFrameMkLst>
        </pc:graphicFrameChg>
        <pc:graphicFrameChg chg="add mod modGraphic">
          <ac:chgData name="Natasha Hart (Our Lady of Mercy College - Australind)" userId="09f83f26-f500-4754-bf67-317c18da04a7" providerId="ADAL" clId="{9E2718F5-D0AD-4E4B-A06B-46D58A39C82E}" dt="2023-05-22T02:34:49.257" v="1630" actId="20577"/>
          <ac:graphicFrameMkLst>
            <pc:docMk/>
            <pc:sldMk cId="533949549" sldId="264"/>
            <ac:graphicFrameMk id="24" creationId="{14BE6085-6E34-025C-C1CD-8137F63EA984}"/>
          </ac:graphicFrameMkLst>
        </pc:graphicFrameChg>
        <pc:picChg chg="add del">
          <ac:chgData name="Natasha Hart (Our Lady of Mercy College - Australind)" userId="09f83f26-f500-4754-bf67-317c18da04a7" providerId="ADAL" clId="{9E2718F5-D0AD-4E4B-A06B-46D58A39C82E}" dt="2023-05-21T05:35:01.490" v="607" actId="26606"/>
          <ac:picMkLst>
            <pc:docMk/>
            <pc:sldMk cId="533949549" sldId="264"/>
            <ac:picMk id="7" creationId="{5E3CCF0D-E7B8-43B7-65CE-D9CBE8055A04}"/>
          </ac:picMkLst>
        </pc:picChg>
      </pc:sldChg>
      <pc:sldChg chg="addSp delSp modSp new mod setBg">
        <pc:chgData name="Natasha Hart (Our Lady of Mercy College - Australind)" userId="09f83f26-f500-4754-bf67-317c18da04a7" providerId="ADAL" clId="{9E2718F5-D0AD-4E4B-A06B-46D58A39C82E}" dt="2023-05-22T04:25:41.416" v="2067" actId="27636"/>
        <pc:sldMkLst>
          <pc:docMk/>
          <pc:sldMk cId="21309322" sldId="265"/>
        </pc:sldMkLst>
        <pc:spChg chg="mod">
          <ac:chgData name="Natasha Hart (Our Lady of Mercy College - Australind)" userId="09f83f26-f500-4754-bf67-317c18da04a7" providerId="ADAL" clId="{9E2718F5-D0AD-4E4B-A06B-46D58A39C82E}" dt="2023-05-22T04:24:55.805" v="2053" actId="26606"/>
          <ac:spMkLst>
            <pc:docMk/>
            <pc:sldMk cId="21309322" sldId="265"/>
            <ac:spMk id="2" creationId="{920FA676-976B-504B-5B57-67BB8A6BA402}"/>
          </ac:spMkLst>
        </pc:spChg>
        <pc:spChg chg="mod">
          <ac:chgData name="Natasha Hart (Our Lady of Mercy College - Australind)" userId="09f83f26-f500-4754-bf67-317c18da04a7" providerId="ADAL" clId="{9E2718F5-D0AD-4E4B-A06B-46D58A39C82E}" dt="2023-05-22T04:25:41.416" v="2067" actId="27636"/>
          <ac:spMkLst>
            <pc:docMk/>
            <pc:sldMk cId="21309322" sldId="265"/>
            <ac:spMk id="3" creationId="{4AF60480-8071-E2CA-1CDF-04F755B4983A}"/>
          </ac:spMkLst>
        </pc:spChg>
        <pc:spChg chg="add del">
          <ac:chgData name="Natasha Hart (Our Lady of Mercy College - Australind)" userId="09f83f26-f500-4754-bf67-317c18da04a7" providerId="ADAL" clId="{9E2718F5-D0AD-4E4B-A06B-46D58A39C82E}" dt="2023-05-22T04:24:55.805" v="2053" actId="26606"/>
          <ac:spMkLst>
            <pc:docMk/>
            <pc:sldMk cId="21309322" sldId="265"/>
            <ac:spMk id="8" creationId="{C9A36457-A5F4-4103-A443-02581C09185B}"/>
          </ac:spMkLst>
        </pc:spChg>
        <pc:spChg chg="add del">
          <ac:chgData name="Natasha Hart (Our Lady of Mercy College - Australind)" userId="09f83f26-f500-4754-bf67-317c18da04a7" providerId="ADAL" clId="{9E2718F5-D0AD-4E4B-A06B-46D58A39C82E}" dt="2023-05-22T04:24:55.805" v="2053" actId="26606"/>
          <ac:spMkLst>
            <pc:docMk/>
            <pc:sldMk cId="21309322" sldId="265"/>
            <ac:spMk id="10" creationId="{AA5CF486-D9E5-4A66-898A-F3D62B81B15E}"/>
          </ac:spMkLst>
        </pc:spChg>
        <pc:spChg chg="add">
          <ac:chgData name="Natasha Hart (Our Lady of Mercy College - Australind)" userId="09f83f26-f500-4754-bf67-317c18da04a7" providerId="ADAL" clId="{9E2718F5-D0AD-4E4B-A06B-46D58A39C82E}" dt="2023-05-22T04:24:55.805" v="2053" actId="26606"/>
          <ac:spMkLst>
            <pc:docMk/>
            <pc:sldMk cId="21309322" sldId="265"/>
            <ac:spMk id="15" creationId="{6128F3BD-7564-4310-B528-888E64F87576}"/>
          </ac:spMkLst>
        </pc:spChg>
        <pc:spChg chg="add del">
          <ac:chgData name="Natasha Hart (Our Lady of Mercy College - Australind)" userId="09f83f26-f500-4754-bf67-317c18da04a7" providerId="ADAL" clId="{9E2718F5-D0AD-4E4B-A06B-46D58A39C82E}" dt="2023-05-22T02:42:44.645" v="2040" actId="26606"/>
          <ac:spMkLst>
            <pc:docMk/>
            <pc:sldMk cId="21309322" sldId="265"/>
            <ac:spMk id="16" creationId="{2C61293E-6EBE-43EF-A52C-9BEBFD7679D4}"/>
          </ac:spMkLst>
        </pc:spChg>
        <pc:spChg chg="add">
          <ac:chgData name="Natasha Hart (Our Lady of Mercy College - Australind)" userId="09f83f26-f500-4754-bf67-317c18da04a7" providerId="ADAL" clId="{9E2718F5-D0AD-4E4B-A06B-46D58A39C82E}" dt="2023-05-22T04:24:55.805" v="2053" actId="26606"/>
          <ac:spMkLst>
            <pc:docMk/>
            <pc:sldMk cId="21309322" sldId="265"/>
            <ac:spMk id="17" creationId="{82AA3C4E-019E-440F-87AB-67EFA9BE6C81}"/>
          </ac:spMkLst>
        </pc:spChg>
        <pc:spChg chg="add del">
          <ac:chgData name="Natasha Hart (Our Lady of Mercy College - Australind)" userId="09f83f26-f500-4754-bf67-317c18da04a7" providerId="ADAL" clId="{9E2718F5-D0AD-4E4B-A06B-46D58A39C82E}" dt="2023-05-22T02:42:44.645" v="2040" actId="26606"/>
          <ac:spMkLst>
            <pc:docMk/>
            <pc:sldMk cId="21309322" sldId="265"/>
            <ac:spMk id="18" creationId="{21540236-BFD5-4A9D-8840-4703E7F76825}"/>
          </ac:spMkLst>
        </pc:spChg>
        <pc:picChg chg="add del">
          <ac:chgData name="Natasha Hart (Our Lady of Mercy College - Australind)" userId="09f83f26-f500-4754-bf67-317c18da04a7" providerId="ADAL" clId="{9E2718F5-D0AD-4E4B-A06B-46D58A39C82E}" dt="2023-05-22T02:42:44.645" v="2040" actId="26606"/>
          <ac:picMkLst>
            <pc:docMk/>
            <pc:sldMk cId="21309322" sldId="265"/>
            <ac:picMk id="12" creationId="{82C7885A-3865-4E57-BF6E-CDF083636F8A}"/>
          </ac:picMkLst>
        </pc:picChg>
      </pc:sldChg>
      <pc:sldChg chg="addSp delSp modSp new mod setBg">
        <pc:chgData name="Natasha Hart (Our Lady of Mercy College - Australind)" userId="09f83f26-f500-4754-bf67-317c18da04a7" providerId="ADAL" clId="{9E2718F5-D0AD-4E4B-A06B-46D58A39C82E}" dt="2023-05-22T02:41:48.261" v="1992" actId="1076"/>
        <pc:sldMkLst>
          <pc:docMk/>
          <pc:sldMk cId="1100008646" sldId="266"/>
        </pc:sldMkLst>
        <pc:spChg chg="mod">
          <ac:chgData name="Natasha Hart (Our Lady of Mercy College - Australind)" userId="09f83f26-f500-4754-bf67-317c18da04a7" providerId="ADAL" clId="{9E2718F5-D0AD-4E4B-A06B-46D58A39C82E}" dt="2023-05-22T02:41:09.335" v="1984" actId="20577"/>
          <ac:spMkLst>
            <pc:docMk/>
            <pc:sldMk cId="1100008646" sldId="266"/>
            <ac:spMk id="2" creationId="{CEF90480-2656-8C10-C8DA-0A3C4745AF25}"/>
          </ac:spMkLst>
        </pc:spChg>
        <pc:spChg chg="del">
          <ac:chgData name="Natasha Hart (Our Lady of Mercy College - Australind)" userId="09f83f26-f500-4754-bf67-317c18da04a7" providerId="ADAL" clId="{9E2718F5-D0AD-4E4B-A06B-46D58A39C82E}" dt="2023-05-21T05:50:29.599" v="726" actId="22"/>
          <ac:spMkLst>
            <pc:docMk/>
            <pc:sldMk cId="1100008646" sldId="266"/>
            <ac:spMk id="3" creationId="{4B1F1F55-7A9C-4BCE-051A-7C00EEEB6A74}"/>
          </ac:spMkLst>
        </pc:spChg>
        <pc:spChg chg="add del">
          <ac:chgData name="Natasha Hart (Our Lady of Mercy College - Australind)" userId="09f83f26-f500-4754-bf67-317c18da04a7" providerId="ADAL" clId="{9E2718F5-D0AD-4E4B-A06B-46D58A39C82E}" dt="2023-05-21T05:51:09.861" v="755" actId="26606"/>
          <ac:spMkLst>
            <pc:docMk/>
            <pc:sldMk cId="1100008646" sldId="266"/>
            <ac:spMk id="10" creationId="{3C54F4CE-85F0-46ED-80DA-9518C9251AD1}"/>
          </ac:spMkLst>
        </pc:spChg>
        <pc:spChg chg="add del">
          <ac:chgData name="Natasha Hart (Our Lady of Mercy College - Australind)" userId="09f83f26-f500-4754-bf67-317c18da04a7" providerId="ADAL" clId="{9E2718F5-D0AD-4E4B-A06B-46D58A39C82E}" dt="2023-05-21T05:51:09.861" v="755" actId="26606"/>
          <ac:spMkLst>
            <pc:docMk/>
            <pc:sldMk cId="1100008646" sldId="266"/>
            <ac:spMk id="12" creationId="{DADD1FCA-8ACB-4958-81DD-4CDD6D3E1921}"/>
          </ac:spMkLst>
        </pc:spChg>
        <pc:spChg chg="add del">
          <ac:chgData name="Natasha Hart (Our Lady of Mercy College - Australind)" userId="09f83f26-f500-4754-bf67-317c18da04a7" providerId="ADAL" clId="{9E2718F5-D0AD-4E4B-A06B-46D58A39C82E}" dt="2023-05-22T02:39:52.478" v="1913" actId="26606"/>
          <ac:spMkLst>
            <pc:docMk/>
            <pc:sldMk cId="1100008646" sldId="266"/>
            <ac:spMk id="17" creationId="{3C54F4CE-85F0-46ED-80DA-9518C9251AD1}"/>
          </ac:spMkLst>
        </pc:spChg>
        <pc:spChg chg="add del">
          <ac:chgData name="Natasha Hart (Our Lady of Mercy College - Australind)" userId="09f83f26-f500-4754-bf67-317c18da04a7" providerId="ADAL" clId="{9E2718F5-D0AD-4E4B-A06B-46D58A39C82E}" dt="2023-05-22T02:39:52.478" v="1913" actId="26606"/>
          <ac:spMkLst>
            <pc:docMk/>
            <pc:sldMk cId="1100008646" sldId="266"/>
            <ac:spMk id="19" creationId="{DADD1FCA-8ACB-4958-81DD-4CDD6D3E1921}"/>
          </ac:spMkLst>
        </pc:spChg>
        <pc:spChg chg="add del mod">
          <ac:chgData name="Natasha Hart (Our Lady of Mercy College - Australind)" userId="09f83f26-f500-4754-bf67-317c18da04a7" providerId="ADAL" clId="{9E2718F5-D0AD-4E4B-A06B-46D58A39C82E}" dt="2023-05-22T02:39:58.403" v="1915" actId="478"/>
          <ac:spMkLst>
            <pc:docMk/>
            <pc:sldMk cId="1100008646" sldId="266"/>
            <ac:spMk id="23" creationId="{FA9ABAFE-1DA0-0D6A-4EE9-9F548F01F869}"/>
          </ac:spMkLst>
        </pc:spChg>
        <pc:spChg chg="add del">
          <ac:chgData name="Natasha Hart (Our Lady of Mercy College - Australind)" userId="09f83f26-f500-4754-bf67-317c18da04a7" providerId="ADAL" clId="{9E2718F5-D0AD-4E4B-A06B-46D58A39C82E}" dt="2023-05-22T02:40:02.958" v="1916" actId="26606"/>
          <ac:spMkLst>
            <pc:docMk/>
            <pc:sldMk cId="1100008646" sldId="266"/>
            <ac:spMk id="26" creationId="{F821940F-7A1D-4ACC-85B4-A932898ABB37}"/>
          </ac:spMkLst>
        </pc:spChg>
        <pc:spChg chg="add del">
          <ac:chgData name="Natasha Hart (Our Lady of Mercy College - Australind)" userId="09f83f26-f500-4754-bf67-317c18da04a7" providerId="ADAL" clId="{9E2718F5-D0AD-4E4B-A06B-46D58A39C82E}" dt="2023-05-22T02:40:02.958" v="1916" actId="26606"/>
          <ac:spMkLst>
            <pc:docMk/>
            <pc:sldMk cId="1100008646" sldId="266"/>
            <ac:spMk id="28" creationId="{16674508-81D3-48CF-96BF-7FC60EAA572A}"/>
          </ac:spMkLst>
        </pc:spChg>
        <pc:spChg chg="add">
          <ac:chgData name="Natasha Hart (Our Lady of Mercy College - Australind)" userId="09f83f26-f500-4754-bf67-317c18da04a7" providerId="ADAL" clId="{9E2718F5-D0AD-4E4B-A06B-46D58A39C82E}" dt="2023-05-22T02:40:02.958" v="1916" actId="26606"/>
          <ac:spMkLst>
            <pc:docMk/>
            <pc:sldMk cId="1100008646" sldId="266"/>
            <ac:spMk id="33" creationId="{D4771268-CB57-404A-9271-370EB28F6090}"/>
          </ac:spMkLst>
        </pc:spChg>
        <pc:picChg chg="add mod ord modCrop">
          <ac:chgData name="Natasha Hart (Our Lady of Mercy College - Australind)" userId="09f83f26-f500-4754-bf67-317c18da04a7" providerId="ADAL" clId="{9E2718F5-D0AD-4E4B-A06B-46D58A39C82E}" dt="2023-05-22T02:41:48.261" v="1992" actId="1076"/>
          <ac:picMkLst>
            <pc:docMk/>
            <pc:sldMk cId="1100008646" sldId="266"/>
            <ac:picMk id="5" creationId="{85BEE08A-C3C4-2633-7ACA-8928F22C5A3E}"/>
          </ac:picMkLst>
        </pc:picChg>
      </pc:sldChg>
      <pc:sldChg chg="addSp delSp modSp new mod setBg">
        <pc:chgData name="Natasha Hart (Our Lady of Mercy College - Australind)" userId="09f83f26-f500-4754-bf67-317c18da04a7" providerId="ADAL" clId="{9E2718F5-D0AD-4E4B-A06B-46D58A39C82E}" dt="2023-05-22T02:43:17.719" v="2045" actId="12"/>
        <pc:sldMkLst>
          <pc:docMk/>
          <pc:sldMk cId="311747197" sldId="267"/>
        </pc:sldMkLst>
        <pc:spChg chg="mod">
          <ac:chgData name="Natasha Hart (Our Lady of Mercy College - Australind)" userId="09f83f26-f500-4754-bf67-317c18da04a7" providerId="ADAL" clId="{9E2718F5-D0AD-4E4B-A06B-46D58A39C82E}" dt="2023-05-22T02:37:20.586" v="1780" actId="26606"/>
          <ac:spMkLst>
            <pc:docMk/>
            <pc:sldMk cId="311747197" sldId="267"/>
            <ac:spMk id="2" creationId="{6B561DEE-FB9F-F1C9-980B-147E86859E45}"/>
          </ac:spMkLst>
        </pc:spChg>
        <pc:spChg chg="mod">
          <ac:chgData name="Natasha Hart (Our Lady of Mercy College - Australind)" userId="09f83f26-f500-4754-bf67-317c18da04a7" providerId="ADAL" clId="{9E2718F5-D0AD-4E4B-A06B-46D58A39C82E}" dt="2023-05-22T02:43:17.719" v="2045" actId="12"/>
          <ac:spMkLst>
            <pc:docMk/>
            <pc:sldMk cId="311747197" sldId="267"/>
            <ac:spMk id="3" creationId="{02A19A72-48BC-B481-ACB8-CA5D9DC91A4A}"/>
          </ac:spMkLst>
        </pc:spChg>
        <pc:spChg chg="add del">
          <ac:chgData name="Natasha Hart (Our Lady of Mercy College - Australind)" userId="09f83f26-f500-4754-bf67-317c18da04a7" providerId="ADAL" clId="{9E2718F5-D0AD-4E4B-A06B-46D58A39C82E}" dt="2023-05-22T02:37:20.586" v="1780" actId="26606"/>
          <ac:spMkLst>
            <pc:docMk/>
            <pc:sldMk cId="311747197" sldId="267"/>
            <ac:spMk id="9" creationId="{E51BA4DF-2BD4-4EC2-B1DB-B27C8AC71864}"/>
          </ac:spMkLst>
        </pc:spChg>
        <pc:spChg chg="add">
          <ac:chgData name="Natasha Hart (Our Lady of Mercy College - Australind)" userId="09f83f26-f500-4754-bf67-317c18da04a7" providerId="ADAL" clId="{9E2718F5-D0AD-4E4B-A06B-46D58A39C82E}" dt="2023-05-22T02:37:20.586" v="1780" actId="26606"/>
          <ac:spMkLst>
            <pc:docMk/>
            <pc:sldMk cId="311747197" sldId="267"/>
            <ac:spMk id="15" creationId="{F13C74B1-5B17-4795-BED0-7140497B445A}"/>
          </ac:spMkLst>
        </pc:spChg>
        <pc:spChg chg="add">
          <ac:chgData name="Natasha Hart (Our Lady of Mercy College - Australind)" userId="09f83f26-f500-4754-bf67-317c18da04a7" providerId="ADAL" clId="{9E2718F5-D0AD-4E4B-A06B-46D58A39C82E}" dt="2023-05-22T02:37:20.586" v="1780" actId="26606"/>
          <ac:spMkLst>
            <pc:docMk/>
            <pc:sldMk cId="311747197" sldId="267"/>
            <ac:spMk id="17" creationId="{D4974D33-8DC5-464E-8C6D-BE58F0669C17}"/>
          </ac:spMkLst>
        </pc:spChg>
        <pc:picChg chg="add del">
          <ac:chgData name="Natasha Hart (Our Lady of Mercy College - Australind)" userId="09f83f26-f500-4754-bf67-317c18da04a7" providerId="ADAL" clId="{9E2718F5-D0AD-4E4B-A06B-46D58A39C82E}" dt="2023-05-22T02:37:16.700" v="1779" actId="478"/>
          <ac:picMkLst>
            <pc:docMk/>
            <pc:sldMk cId="311747197" sldId="267"/>
            <ac:picMk id="5" creationId="{1238DF63-4DFA-ADA7-ABF4-9729D7A05F5A}"/>
          </ac:picMkLst>
        </pc:picChg>
        <pc:picChg chg="add">
          <ac:chgData name="Natasha Hart (Our Lady of Mercy College - Australind)" userId="09f83f26-f500-4754-bf67-317c18da04a7" providerId="ADAL" clId="{9E2718F5-D0AD-4E4B-A06B-46D58A39C82E}" dt="2023-05-22T02:37:20.586" v="1780" actId="26606"/>
          <ac:picMkLst>
            <pc:docMk/>
            <pc:sldMk cId="311747197" sldId="267"/>
            <ac:picMk id="11" creationId="{85340320-ED63-F453-098B-74ED3A840129}"/>
          </ac:picMkLst>
        </pc:picChg>
      </pc:sldChg>
      <pc:sldChg chg="addSp delSp modSp new mod setBg">
        <pc:chgData name="Natasha Hart (Our Lady of Mercy College - Australind)" userId="09f83f26-f500-4754-bf67-317c18da04a7" providerId="ADAL" clId="{9E2718F5-D0AD-4E4B-A06B-46D58A39C82E}" dt="2023-05-22T04:24:12.709" v="2051" actId="26606"/>
        <pc:sldMkLst>
          <pc:docMk/>
          <pc:sldMk cId="2475222206" sldId="268"/>
        </pc:sldMkLst>
        <pc:spChg chg="mod">
          <ac:chgData name="Natasha Hart (Our Lady of Mercy College - Australind)" userId="09f83f26-f500-4754-bf67-317c18da04a7" providerId="ADAL" clId="{9E2718F5-D0AD-4E4B-A06B-46D58A39C82E}" dt="2023-05-22T04:24:12.709" v="2051" actId="26606"/>
          <ac:spMkLst>
            <pc:docMk/>
            <pc:sldMk cId="2475222206" sldId="268"/>
            <ac:spMk id="2" creationId="{70975495-AEEA-57ED-581C-0B53E2C5CC4A}"/>
          </ac:spMkLst>
        </pc:spChg>
        <pc:spChg chg="del">
          <ac:chgData name="Natasha Hart (Our Lady of Mercy College - Australind)" userId="09f83f26-f500-4754-bf67-317c18da04a7" providerId="ADAL" clId="{9E2718F5-D0AD-4E4B-A06B-46D58A39C82E}" dt="2023-05-22T02:11:45.432" v="1143"/>
          <ac:spMkLst>
            <pc:docMk/>
            <pc:sldMk cId="2475222206" sldId="268"/>
            <ac:spMk id="3" creationId="{AA5E29B7-25B7-EEB7-C377-EFED6FF09421}"/>
          </ac:spMkLst>
        </pc:spChg>
        <pc:spChg chg="add del">
          <ac:chgData name="Natasha Hart (Our Lady of Mercy College - Australind)" userId="09f83f26-f500-4754-bf67-317c18da04a7" providerId="ADAL" clId="{9E2718F5-D0AD-4E4B-A06B-46D58A39C82E}" dt="2023-05-22T04:24:12.709" v="2051" actId="26606"/>
          <ac:spMkLst>
            <pc:docMk/>
            <pc:sldMk cId="2475222206" sldId="268"/>
            <ac:spMk id="9" creationId="{0E91F5CA-B392-444C-88E3-BF5BAAEBDEB0}"/>
          </ac:spMkLst>
        </pc:spChg>
        <pc:spChg chg="add del">
          <ac:chgData name="Natasha Hart (Our Lady of Mercy College - Australind)" userId="09f83f26-f500-4754-bf67-317c18da04a7" providerId="ADAL" clId="{9E2718F5-D0AD-4E4B-A06B-46D58A39C82E}" dt="2023-05-22T04:24:12.709" v="2051" actId="26606"/>
          <ac:spMkLst>
            <pc:docMk/>
            <pc:sldMk cId="2475222206" sldId="268"/>
            <ac:spMk id="11" creationId="{DFCA2118-59A2-4310-A4B2-F2CBA821E842}"/>
          </ac:spMkLst>
        </pc:spChg>
        <pc:spChg chg="add">
          <ac:chgData name="Natasha Hart (Our Lady of Mercy College - Australind)" userId="09f83f26-f500-4754-bf67-317c18da04a7" providerId="ADAL" clId="{9E2718F5-D0AD-4E4B-A06B-46D58A39C82E}" dt="2023-05-22T04:24:12.709" v="2051" actId="26606"/>
          <ac:spMkLst>
            <pc:docMk/>
            <pc:sldMk cId="2475222206" sldId="268"/>
            <ac:spMk id="16" creationId="{F0DCC097-1DB8-4B6D-85D0-6FBA0E1CA4BA}"/>
          </ac:spMkLst>
        </pc:spChg>
        <pc:spChg chg="add">
          <ac:chgData name="Natasha Hart (Our Lady of Mercy College - Australind)" userId="09f83f26-f500-4754-bf67-317c18da04a7" providerId="ADAL" clId="{9E2718F5-D0AD-4E4B-A06B-46D58A39C82E}" dt="2023-05-22T04:24:12.709" v="2051" actId="26606"/>
          <ac:spMkLst>
            <pc:docMk/>
            <pc:sldMk cId="2475222206" sldId="268"/>
            <ac:spMk id="18" creationId="{E0B58608-23C8-4441-994D-C6823EEE1DB7}"/>
          </ac:spMkLst>
        </pc:spChg>
        <pc:picChg chg="add mod modCrop">
          <ac:chgData name="Natasha Hart (Our Lady of Mercy College - Australind)" userId="09f83f26-f500-4754-bf67-317c18da04a7" providerId="ADAL" clId="{9E2718F5-D0AD-4E4B-A06B-46D58A39C82E}" dt="2023-05-22T04:24:12.709" v="2051" actId="26606"/>
          <ac:picMkLst>
            <pc:docMk/>
            <pc:sldMk cId="2475222206" sldId="268"/>
            <ac:picMk id="4" creationId="{1FC54A5F-78F8-525B-2E05-92DDFE4A30DC}"/>
          </ac:picMkLst>
        </pc:picChg>
      </pc:sldChg>
      <pc:sldChg chg="addSp delSp modSp new mod setBg">
        <pc:chgData name="Natasha Hart (Our Lady of Mercy College - Australind)" userId="09f83f26-f500-4754-bf67-317c18da04a7" providerId="ADAL" clId="{9E2718F5-D0AD-4E4B-A06B-46D58A39C82E}" dt="2023-05-22T04:24:06.747" v="2050" actId="26606"/>
        <pc:sldMkLst>
          <pc:docMk/>
          <pc:sldMk cId="1211376811" sldId="269"/>
        </pc:sldMkLst>
        <pc:spChg chg="mod">
          <ac:chgData name="Natasha Hart (Our Lady of Mercy College - Australind)" userId="09f83f26-f500-4754-bf67-317c18da04a7" providerId="ADAL" clId="{9E2718F5-D0AD-4E4B-A06B-46D58A39C82E}" dt="2023-05-22T04:24:06.747" v="2050" actId="26606"/>
          <ac:spMkLst>
            <pc:docMk/>
            <pc:sldMk cId="1211376811" sldId="269"/>
            <ac:spMk id="2" creationId="{7CBBE531-9CD9-1BB7-71FB-8E8CB9E09E53}"/>
          </ac:spMkLst>
        </pc:spChg>
        <pc:spChg chg="del">
          <ac:chgData name="Natasha Hart (Our Lady of Mercy College - Australind)" userId="09f83f26-f500-4754-bf67-317c18da04a7" providerId="ADAL" clId="{9E2718F5-D0AD-4E4B-A06B-46D58A39C82E}" dt="2023-05-22T02:11:41.324" v="1142"/>
          <ac:spMkLst>
            <pc:docMk/>
            <pc:sldMk cId="1211376811" sldId="269"/>
            <ac:spMk id="3" creationId="{BD6E0C64-E6E9-5240-42E2-B4A65ADCC2C9}"/>
          </ac:spMkLst>
        </pc:spChg>
        <pc:spChg chg="add del">
          <ac:chgData name="Natasha Hart (Our Lady of Mercy College - Australind)" userId="09f83f26-f500-4754-bf67-317c18da04a7" providerId="ADAL" clId="{9E2718F5-D0AD-4E4B-A06B-46D58A39C82E}" dt="2023-05-22T04:24:06.747" v="2050" actId="26606"/>
          <ac:spMkLst>
            <pc:docMk/>
            <pc:sldMk cId="1211376811" sldId="269"/>
            <ac:spMk id="9" creationId="{0E91F5CA-B392-444C-88E3-BF5BAAEBDEB0}"/>
          </ac:spMkLst>
        </pc:spChg>
        <pc:spChg chg="add del">
          <ac:chgData name="Natasha Hart (Our Lady of Mercy College - Australind)" userId="09f83f26-f500-4754-bf67-317c18da04a7" providerId="ADAL" clId="{9E2718F5-D0AD-4E4B-A06B-46D58A39C82E}" dt="2023-05-22T04:24:06.747" v="2050" actId="26606"/>
          <ac:spMkLst>
            <pc:docMk/>
            <pc:sldMk cId="1211376811" sldId="269"/>
            <ac:spMk id="11" creationId="{DFCA2118-59A2-4310-A4B2-F2CBA821E842}"/>
          </ac:spMkLst>
        </pc:spChg>
        <pc:spChg chg="add">
          <ac:chgData name="Natasha Hart (Our Lady of Mercy College - Australind)" userId="09f83f26-f500-4754-bf67-317c18da04a7" providerId="ADAL" clId="{9E2718F5-D0AD-4E4B-A06B-46D58A39C82E}" dt="2023-05-22T04:24:06.747" v="2050" actId="26606"/>
          <ac:spMkLst>
            <pc:docMk/>
            <pc:sldMk cId="1211376811" sldId="269"/>
            <ac:spMk id="16" creationId="{F0DCC097-1DB8-4B6D-85D0-6FBA0E1CA4BA}"/>
          </ac:spMkLst>
        </pc:spChg>
        <pc:spChg chg="add">
          <ac:chgData name="Natasha Hart (Our Lady of Mercy College - Australind)" userId="09f83f26-f500-4754-bf67-317c18da04a7" providerId="ADAL" clId="{9E2718F5-D0AD-4E4B-A06B-46D58A39C82E}" dt="2023-05-22T04:24:06.747" v="2050" actId="26606"/>
          <ac:spMkLst>
            <pc:docMk/>
            <pc:sldMk cId="1211376811" sldId="269"/>
            <ac:spMk id="18" creationId="{E0B58608-23C8-4441-994D-C6823EEE1DB7}"/>
          </ac:spMkLst>
        </pc:spChg>
        <pc:picChg chg="add mod modCrop">
          <ac:chgData name="Natasha Hart (Our Lady of Mercy College - Australind)" userId="09f83f26-f500-4754-bf67-317c18da04a7" providerId="ADAL" clId="{9E2718F5-D0AD-4E4B-A06B-46D58A39C82E}" dt="2023-05-22T04:24:06.747" v="2050" actId="26606"/>
          <ac:picMkLst>
            <pc:docMk/>
            <pc:sldMk cId="1211376811" sldId="269"/>
            <ac:picMk id="4" creationId="{9B6BEB70-46F5-4977-8A89-B105B3FC8921}"/>
          </ac:picMkLst>
        </pc:picChg>
      </pc:sldChg>
      <pc:sldChg chg="addSp delSp modSp new mod setBg">
        <pc:chgData name="Natasha Hart (Our Lady of Mercy College - Australind)" userId="09f83f26-f500-4754-bf67-317c18da04a7" providerId="ADAL" clId="{9E2718F5-D0AD-4E4B-A06B-46D58A39C82E}" dt="2023-05-22T02:21:50.964" v="1338" actId="2711"/>
        <pc:sldMkLst>
          <pc:docMk/>
          <pc:sldMk cId="1355038180" sldId="270"/>
        </pc:sldMkLst>
        <pc:spChg chg="mod">
          <ac:chgData name="Natasha Hart (Our Lady of Mercy College - Australind)" userId="09f83f26-f500-4754-bf67-317c18da04a7" providerId="ADAL" clId="{9E2718F5-D0AD-4E4B-A06B-46D58A39C82E}" dt="2023-05-22T02:21:50.964" v="1338" actId="2711"/>
          <ac:spMkLst>
            <pc:docMk/>
            <pc:sldMk cId="1355038180" sldId="270"/>
            <ac:spMk id="2" creationId="{6DF9C3B3-DE67-1CBC-4DEE-02C133C0E507}"/>
          </ac:spMkLst>
        </pc:spChg>
        <pc:spChg chg="del">
          <ac:chgData name="Natasha Hart (Our Lady of Mercy College - Australind)" userId="09f83f26-f500-4754-bf67-317c18da04a7" providerId="ADAL" clId="{9E2718F5-D0AD-4E4B-A06B-46D58A39C82E}" dt="2023-05-22T02:20:53.376" v="1329" actId="26606"/>
          <ac:spMkLst>
            <pc:docMk/>
            <pc:sldMk cId="1355038180" sldId="270"/>
            <ac:spMk id="3" creationId="{FF1CC9EC-919E-AE5E-C458-D84D3F0D4E4F}"/>
          </ac:spMkLst>
        </pc:spChg>
        <pc:spChg chg="add del">
          <ac:chgData name="Natasha Hart (Our Lady of Mercy College - Australind)" userId="09f83f26-f500-4754-bf67-317c18da04a7" providerId="ADAL" clId="{9E2718F5-D0AD-4E4B-A06B-46D58A39C82E}" dt="2023-05-22T02:21:09.897" v="1332" actId="26606"/>
          <ac:spMkLst>
            <pc:docMk/>
            <pc:sldMk cId="1355038180" sldId="270"/>
            <ac:spMk id="9" creationId="{3C54F4CE-85F0-46ED-80DA-9518C9251AD1}"/>
          </ac:spMkLst>
        </pc:spChg>
        <pc:spChg chg="add del">
          <ac:chgData name="Natasha Hart (Our Lady of Mercy College - Australind)" userId="09f83f26-f500-4754-bf67-317c18da04a7" providerId="ADAL" clId="{9E2718F5-D0AD-4E4B-A06B-46D58A39C82E}" dt="2023-05-22T02:21:09.897" v="1332" actId="26606"/>
          <ac:spMkLst>
            <pc:docMk/>
            <pc:sldMk cId="1355038180" sldId="270"/>
            <ac:spMk id="11" creationId="{DADD1FCA-8ACB-4958-81DD-4CDD6D3E1921}"/>
          </ac:spMkLst>
        </pc:spChg>
        <pc:spChg chg="add">
          <ac:chgData name="Natasha Hart (Our Lady of Mercy College - Australind)" userId="09f83f26-f500-4754-bf67-317c18da04a7" providerId="ADAL" clId="{9E2718F5-D0AD-4E4B-A06B-46D58A39C82E}" dt="2023-05-22T02:21:09.897" v="1332" actId="26606"/>
          <ac:spMkLst>
            <pc:docMk/>
            <pc:sldMk cId="1355038180" sldId="270"/>
            <ac:spMk id="16" creationId="{3C54F4CE-85F0-46ED-80DA-9518C9251AD1}"/>
          </ac:spMkLst>
        </pc:spChg>
        <pc:spChg chg="add">
          <ac:chgData name="Natasha Hart (Our Lady of Mercy College - Australind)" userId="09f83f26-f500-4754-bf67-317c18da04a7" providerId="ADAL" clId="{9E2718F5-D0AD-4E4B-A06B-46D58A39C82E}" dt="2023-05-22T02:21:09.897" v="1332" actId="26606"/>
          <ac:spMkLst>
            <pc:docMk/>
            <pc:sldMk cId="1355038180" sldId="270"/>
            <ac:spMk id="18" creationId="{DADD1FCA-8ACB-4958-81DD-4CDD6D3E1921}"/>
          </ac:spMkLst>
        </pc:spChg>
        <pc:picChg chg="add mod modCrop">
          <ac:chgData name="Natasha Hart (Our Lady of Mercy College - Australind)" userId="09f83f26-f500-4754-bf67-317c18da04a7" providerId="ADAL" clId="{9E2718F5-D0AD-4E4B-A06B-46D58A39C82E}" dt="2023-05-22T02:21:28.328" v="1336" actId="1076"/>
          <ac:picMkLst>
            <pc:docMk/>
            <pc:sldMk cId="1355038180" sldId="270"/>
            <ac:picMk id="4" creationId="{25D3BE55-693C-C01F-4E40-71B3F92B337B}"/>
          </ac:picMkLst>
        </pc:picChg>
      </pc:sldChg>
      <pc:sldChg chg="addSp delSp modSp new mod setBg">
        <pc:chgData name="Natasha Hart (Our Lady of Mercy College - Australind)" userId="09f83f26-f500-4754-bf67-317c18da04a7" providerId="ADAL" clId="{9E2718F5-D0AD-4E4B-A06B-46D58A39C82E}" dt="2023-05-22T02:22:56.537" v="1357" actId="2711"/>
        <pc:sldMkLst>
          <pc:docMk/>
          <pc:sldMk cId="3264760830" sldId="271"/>
        </pc:sldMkLst>
        <pc:spChg chg="mod">
          <ac:chgData name="Natasha Hart (Our Lady of Mercy College - Australind)" userId="09f83f26-f500-4754-bf67-317c18da04a7" providerId="ADAL" clId="{9E2718F5-D0AD-4E4B-A06B-46D58A39C82E}" dt="2023-05-22T02:22:56.537" v="1357" actId="2711"/>
          <ac:spMkLst>
            <pc:docMk/>
            <pc:sldMk cId="3264760830" sldId="271"/>
            <ac:spMk id="2" creationId="{BD76AEC4-36FF-7F05-DA01-3C43EA72F852}"/>
          </ac:spMkLst>
        </pc:spChg>
        <pc:spChg chg="del">
          <ac:chgData name="Natasha Hart (Our Lady of Mercy College - Australind)" userId="09f83f26-f500-4754-bf67-317c18da04a7" providerId="ADAL" clId="{9E2718F5-D0AD-4E4B-A06B-46D58A39C82E}" dt="2023-05-22T02:22:17.151" v="1347" actId="26606"/>
          <ac:spMkLst>
            <pc:docMk/>
            <pc:sldMk cId="3264760830" sldId="271"/>
            <ac:spMk id="3" creationId="{9726DBAD-4399-5F20-2E7F-9BAADD5C36DE}"/>
          </ac:spMkLst>
        </pc:spChg>
        <pc:spChg chg="add del">
          <ac:chgData name="Natasha Hart (Our Lady of Mercy College - Australind)" userId="09f83f26-f500-4754-bf67-317c18da04a7" providerId="ADAL" clId="{9E2718F5-D0AD-4E4B-A06B-46D58A39C82E}" dt="2023-05-22T02:22:28.476" v="1350" actId="26606"/>
          <ac:spMkLst>
            <pc:docMk/>
            <pc:sldMk cId="3264760830" sldId="271"/>
            <ac:spMk id="9" creationId="{3C54F4CE-85F0-46ED-80DA-9518C9251AD1}"/>
          </ac:spMkLst>
        </pc:spChg>
        <pc:spChg chg="add del">
          <ac:chgData name="Natasha Hart (Our Lady of Mercy College - Australind)" userId="09f83f26-f500-4754-bf67-317c18da04a7" providerId="ADAL" clId="{9E2718F5-D0AD-4E4B-A06B-46D58A39C82E}" dt="2023-05-22T02:22:28.476" v="1350" actId="26606"/>
          <ac:spMkLst>
            <pc:docMk/>
            <pc:sldMk cId="3264760830" sldId="271"/>
            <ac:spMk id="11" creationId="{DADD1FCA-8ACB-4958-81DD-4CDD6D3E1921}"/>
          </ac:spMkLst>
        </pc:spChg>
        <pc:spChg chg="add">
          <ac:chgData name="Natasha Hart (Our Lady of Mercy College - Australind)" userId="09f83f26-f500-4754-bf67-317c18da04a7" providerId="ADAL" clId="{9E2718F5-D0AD-4E4B-A06B-46D58A39C82E}" dt="2023-05-22T02:22:28.476" v="1350" actId="26606"/>
          <ac:spMkLst>
            <pc:docMk/>
            <pc:sldMk cId="3264760830" sldId="271"/>
            <ac:spMk id="16" creationId="{3C54F4CE-85F0-46ED-80DA-9518C9251AD1}"/>
          </ac:spMkLst>
        </pc:spChg>
        <pc:spChg chg="add">
          <ac:chgData name="Natasha Hart (Our Lady of Mercy College - Australind)" userId="09f83f26-f500-4754-bf67-317c18da04a7" providerId="ADAL" clId="{9E2718F5-D0AD-4E4B-A06B-46D58A39C82E}" dt="2023-05-22T02:22:28.476" v="1350" actId="26606"/>
          <ac:spMkLst>
            <pc:docMk/>
            <pc:sldMk cId="3264760830" sldId="271"/>
            <ac:spMk id="18" creationId="{DADD1FCA-8ACB-4958-81DD-4CDD6D3E1921}"/>
          </ac:spMkLst>
        </pc:spChg>
        <pc:picChg chg="add mod modCrop">
          <ac:chgData name="Natasha Hart (Our Lady of Mercy College - Australind)" userId="09f83f26-f500-4754-bf67-317c18da04a7" providerId="ADAL" clId="{9E2718F5-D0AD-4E4B-A06B-46D58A39C82E}" dt="2023-05-22T02:22:47.255" v="1354" actId="1076"/>
          <ac:picMkLst>
            <pc:docMk/>
            <pc:sldMk cId="3264760830" sldId="271"/>
            <ac:picMk id="4" creationId="{E6988949-0CD0-9529-D8C1-11A2A7BDC002}"/>
          </ac:picMkLst>
        </pc:picChg>
      </pc:sldChg>
      <pc:sldChg chg="modSp new mod">
        <pc:chgData name="Natasha Hart (Our Lady of Mercy College - Australind)" userId="09f83f26-f500-4754-bf67-317c18da04a7" providerId="ADAL" clId="{9E2718F5-D0AD-4E4B-A06B-46D58A39C82E}" dt="2023-05-22T02:33:05.733" v="1582" actId="14100"/>
        <pc:sldMkLst>
          <pc:docMk/>
          <pc:sldMk cId="2322194840" sldId="272"/>
        </pc:sldMkLst>
        <pc:spChg chg="mod">
          <ac:chgData name="Natasha Hart (Our Lady of Mercy College - Australind)" userId="09f83f26-f500-4754-bf67-317c18da04a7" providerId="ADAL" clId="{9E2718F5-D0AD-4E4B-A06B-46D58A39C82E}" dt="2023-05-22T02:29:57.320" v="1536" actId="113"/>
          <ac:spMkLst>
            <pc:docMk/>
            <pc:sldMk cId="2322194840" sldId="272"/>
            <ac:spMk id="2" creationId="{5B72ECBA-53A3-AD29-D38D-7ED478FE1897}"/>
          </ac:spMkLst>
        </pc:spChg>
        <pc:spChg chg="mod">
          <ac:chgData name="Natasha Hart (Our Lady of Mercy College - Australind)" userId="09f83f26-f500-4754-bf67-317c18da04a7" providerId="ADAL" clId="{9E2718F5-D0AD-4E4B-A06B-46D58A39C82E}" dt="2023-05-22T02:33:05.733" v="1582" actId="14100"/>
          <ac:spMkLst>
            <pc:docMk/>
            <pc:sldMk cId="2322194840" sldId="272"/>
            <ac:spMk id="3" creationId="{AA054D75-E3ED-E977-D5A3-C4E54637971B}"/>
          </ac:spMkLst>
        </pc:spChg>
      </pc:sldChg>
      <pc:sldChg chg="addSp delSp modSp new mod setBg">
        <pc:chgData name="Natasha Hart (Our Lady of Mercy College - Australind)" userId="09f83f26-f500-4754-bf67-317c18da04a7" providerId="ADAL" clId="{9E2718F5-D0AD-4E4B-A06B-46D58A39C82E}" dt="2023-05-22T02:41:27.133" v="1988" actId="14100"/>
        <pc:sldMkLst>
          <pc:docMk/>
          <pc:sldMk cId="277494374" sldId="273"/>
        </pc:sldMkLst>
        <pc:spChg chg="mod">
          <ac:chgData name="Natasha Hart (Our Lady of Mercy College - Australind)" userId="09f83f26-f500-4754-bf67-317c18da04a7" providerId="ADAL" clId="{9E2718F5-D0AD-4E4B-A06B-46D58A39C82E}" dt="2023-05-22T02:41:16.975" v="1986" actId="26606"/>
          <ac:spMkLst>
            <pc:docMk/>
            <pc:sldMk cId="277494374" sldId="273"/>
            <ac:spMk id="2" creationId="{39920581-837D-9310-CB5A-4092020AFEE1}"/>
          </ac:spMkLst>
        </pc:spChg>
        <pc:spChg chg="del">
          <ac:chgData name="Natasha Hart (Our Lady of Mercy College - Australind)" userId="09f83f26-f500-4754-bf67-317c18da04a7" providerId="ADAL" clId="{9E2718F5-D0AD-4E4B-A06B-46D58A39C82E}" dt="2023-05-22T02:41:16.975" v="1986" actId="26606"/>
          <ac:spMkLst>
            <pc:docMk/>
            <pc:sldMk cId="277494374" sldId="273"/>
            <ac:spMk id="3" creationId="{230005E6-EB0B-BA68-5656-F286171CA55C}"/>
          </ac:spMkLst>
        </pc:spChg>
        <pc:spChg chg="add">
          <ac:chgData name="Natasha Hart (Our Lady of Mercy College - Australind)" userId="09f83f26-f500-4754-bf67-317c18da04a7" providerId="ADAL" clId="{9E2718F5-D0AD-4E4B-A06B-46D58A39C82E}" dt="2023-05-22T02:41:16.975" v="1986" actId="26606"/>
          <ac:spMkLst>
            <pc:docMk/>
            <pc:sldMk cId="277494374" sldId="273"/>
            <ac:spMk id="9" creationId="{D4771268-CB57-404A-9271-370EB28F6090}"/>
          </ac:spMkLst>
        </pc:spChg>
        <pc:picChg chg="add mod modCrop">
          <ac:chgData name="Natasha Hart (Our Lady of Mercy College - Australind)" userId="09f83f26-f500-4754-bf67-317c18da04a7" providerId="ADAL" clId="{9E2718F5-D0AD-4E4B-A06B-46D58A39C82E}" dt="2023-05-22T02:41:27.133" v="1988" actId="14100"/>
          <ac:picMkLst>
            <pc:docMk/>
            <pc:sldMk cId="277494374" sldId="273"/>
            <ac:picMk id="4" creationId="{6A7403FA-19DC-14B1-44FE-E0F6AB0F5A80}"/>
          </ac:picMkLst>
        </pc:picChg>
      </pc:sldChg>
      <pc:sldChg chg="delSp new del mod">
        <pc:chgData name="Natasha Hart (Our Lady of Mercy College - Australind)" userId="09f83f26-f500-4754-bf67-317c18da04a7" providerId="ADAL" clId="{9E2718F5-D0AD-4E4B-A06B-46D58A39C82E}" dt="2023-05-22T06:52:14.764" v="2076" actId="47"/>
        <pc:sldMkLst>
          <pc:docMk/>
          <pc:sldMk cId="1407326068" sldId="274"/>
        </pc:sldMkLst>
        <pc:graphicFrameChg chg="del">
          <ac:chgData name="Natasha Hart (Our Lady of Mercy College - Australind)" userId="09f83f26-f500-4754-bf67-317c18da04a7" providerId="ADAL" clId="{9E2718F5-D0AD-4E4B-A06B-46D58A39C82E}" dt="2023-05-22T06:49:39.699" v="2069" actId="478"/>
          <ac:graphicFrameMkLst>
            <pc:docMk/>
            <pc:sldMk cId="1407326068" sldId="274"/>
            <ac:graphicFrameMk id="4" creationId="{EB6C29B0-443D-B8A3-3203-16C0BC3B5117}"/>
          </ac:graphicFrameMkLst>
        </pc:graphicFrameChg>
      </pc:sldChg>
      <pc:sldChg chg="addSp modSp add del mod ord setBg">
        <pc:chgData name="Natasha Hart (Our Lady of Mercy College - Australind)" userId="09f83f26-f500-4754-bf67-317c18da04a7" providerId="ADAL" clId="{9E2718F5-D0AD-4E4B-A06B-46D58A39C82E}" dt="2023-05-23T01:13:30.310" v="2082" actId="47"/>
        <pc:sldMkLst>
          <pc:docMk/>
          <pc:sldMk cId="2191199373" sldId="3886"/>
        </pc:sldMkLst>
        <pc:spChg chg="mod">
          <ac:chgData name="Natasha Hart (Our Lady of Mercy College - Australind)" userId="09f83f26-f500-4754-bf67-317c18da04a7" providerId="ADAL" clId="{9E2718F5-D0AD-4E4B-A06B-46D58A39C82E}" dt="2023-05-22T06:54:10.940" v="2081" actId="20577"/>
          <ac:spMkLst>
            <pc:docMk/>
            <pc:sldMk cId="2191199373" sldId="3886"/>
            <ac:spMk id="3" creationId="{D774794A-07C4-8018-6E33-05EE3574DCE5}"/>
          </ac:spMkLst>
        </pc:spChg>
        <pc:spChg chg="add">
          <ac:chgData name="Natasha Hart (Our Lady of Mercy College - Australind)" userId="09f83f26-f500-4754-bf67-317c18da04a7" providerId="ADAL" clId="{9E2718F5-D0AD-4E4B-A06B-46D58A39C82E}" dt="2023-05-22T06:54:07.684" v="2080" actId="26606"/>
          <ac:spMkLst>
            <pc:docMk/>
            <pc:sldMk cId="2191199373" sldId="3886"/>
            <ac:spMk id="8" creationId="{100EDD19-6802-4EC3-95CE-CFFAB042CFD6}"/>
          </ac:spMkLst>
        </pc:spChg>
        <pc:spChg chg="add">
          <ac:chgData name="Natasha Hart (Our Lady of Mercy College - Australind)" userId="09f83f26-f500-4754-bf67-317c18da04a7" providerId="ADAL" clId="{9E2718F5-D0AD-4E4B-A06B-46D58A39C82E}" dt="2023-05-22T06:54:07.684" v="2080" actId="26606"/>
          <ac:spMkLst>
            <pc:docMk/>
            <pc:sldMk cId="2191199373" sldId="3886"/>
            <ac:spMk id="10" creationId="{DB17E863-922E-4C26-BD64-E8FD41D28661}"/>
          </ac:spMkLst>
        </pc:spChg>
      </pc:sldChg>
      <pc:sldChg chg="add del">
        <pc:chgData name="Natasha Hart (Our Lady of Mercy College - Australind)" userId="09f83f26-f500-4754-bf67-317c18da04a7" providerId="ADAL" clId="{9E2718F5-D0AD-4E4B-A06B-46D58A39C82E}" dt="2023-05-23T01:13:31.729" v="2083" actId="47"/>
        <pc:sldMkLst>
          <pc:docMk/>
          <pc:sldMk cId="2896494146" sldId="3887"/>
        </pc:sldMkLst>
      </pc:sldChg>
      <pc:sldChg chg="new del">
        <pc:chgData name="Natasha Hart (Our Lady of Mercy College - Australind)" userId="09f83f26-f500-4754-bf67-317c18da04a7" providerId="ADAL" clId="{9E2718F5-D0AD-4E4B-A06B-46D58A39C82E}" dt="2023-05-22T06:53:13.105" v="2079" actId="47"/>
        <pc:sldMkLst>
          <pc:docMk/>
          <pc:sldMk cId="2095737440" sldId="3888"/>
        </pc:sldMkLst>
      </pc:sldChg>
      <pc:sldChg chg="add del">
        <pc:chgData name="Natasha Hart (Our Lady of Mercy College - Australind)" userId="09f83f26-f500-4754-bf67-317c18da04a7" providerId="ADAL" clId="{9E2718F5-D0AD-4E4B-A06B-46D58A39C82E}" dt="2023-05-23T01:13:32.784" v="2084" actId="47"/>
        <pc:sldMkLst>
          <pc:docMk/>
          <pc:sldMk cId="2461633249" sldId="3889"/>
        </pc:sldMkLst>
      </pc:sldChg>
      <pc:sldChg chg="del">
        <pc:chgData name="Natasha Hart (Our Lady of Mercy College - Australind)" userId="09f83f26-f500-4754-bf67-317c18da04a7" providerId="ADAL" clId="{9E2718F5-D0AD-4E4B-A06B-46D58A39C82E}" dt="2023-05-23T01:13:33.499" v="2085" actId="47"/>
        <pc:sldMkLst>
          <pc:docMk/>
          <pc:sldMk cId="3064330581" sldId="3890"/>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472DE8-FC0E-49D2-B6A7-A26C6DDC44E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34046D5-4616-44E7-84DA-4019876392D8}">
      <dgm:prSet/>
      <dgm:spPr/>
      <dgm:t>
        <a:bodyPr/>
        <a:lstStyle/>
        <a:p>
          <a:pPr>
            <a:lnSpc>
              <a:spcPct val="100000"/>
            </a:lnSpc>
          </a:pPr>
          <a:r>
            <a:rPr lang="en-AU" b="0" i="0"/>
            <a:t>A </a:t>
          </a:r>
          <a:r>
            <a:rPr lang="en-AU" b="1" i="0"/>
            <a:t>Learning </a:t>
          </a:r>
          <a:r>
            <a:rPr lang="en-AU" b="1"/>
            <a:t>I</a:t>
          </a:r>
          <a:r>
            <a:rPr lang="en-AU" b="1" i="0"/>
            <a:t>ntention </a:t>
          </a:r>
          <a:r>
            <a:rPr lang="en-AU" b="0" i="0"/>
            <a:t>clearly outlines what the teacher wants the students to know, understand and be able to accomplish as a direct result of  planned teaching and learning activities. </a:t>
          </a:r>
          <a:endParaRPr lang="en-US"/>
        </a:p>
      </dgm:t>
    </dgm:pt>
    <dgm:pt modelId="{9203627D-2202-40B4-B667-946C1F19F873}" type="parTrans" cxnId="{63E90180-D411-468B-9967-9547F6C22BE4}">
      <dgm:prSet/>
      <dgm:spPr/>
      <dgm:t>
        <a:bodyPr/>
        <a:lstStyle/>
        <a:p>
          <a:endParaRPr lang="en-US"/>
        </a:p>
      </dgm:t>
    </dgm:pt>
    <dgm:pt modelId="{EBD3A622-BC03-487A-B8F5-A609F4CB9FBD}" type="sibTrans" cxnId="{63E90180-D411-468B-9967-9547F6C22BE4}">
      <dgm:prSet/>
      <dgm:spPr/>
      <dgm:t>
        <a:bodyPr/>
        <a:lstStyle/>
        <a:p>
          <a:endParaRPr lang="en-US"/>
        </a:p>
      </dgm:t>
    </dgm:pt>
    <dgm:pt modelId="{55210EF7-6510-4B7F-BE7F-25B8F69A2396}">
      <dgm:prSet/>
      <dgm:spPr/>
      <dgm:t>
        <a:bodyPr/>
        <a:lstStyle/>
        <a:p>
          <a:pPr>
            <a:lnSpc>
              <a:spcPct val="100000"/>
            </a:lnSpc>
          </a:pPr>
          <a:r>
            <a:rPr lang="en-AU" b="1" dirty="0"/>
            <a:t>Success Criteria </a:t>
          </a:r>
          <a:r>
            <a:rPr lang="en-AU" dirty="0"/>
            <a:t>describes what achievement looks like. It must be planned in advance and linked to the Learning Intention.</a:t>
          </a:r>
          <a:endParaRPr lang="en-US" dirty="0"/>
        </a:p>
      </dgm:t>
    </dgm:pt>
    <dgm:pt modelId="{C8CE4B6F-1C5E-46EA-9D57-2CCAACC8B543}" type="parTrans" cxnId="{D3673512-1D34-45A6-98B0-F0C1AE609159}">
      <dgm:prSet/>
      <dgm:spPr/>
      <dgm:t>
        <a:bodyPr/>
        <a:lstStyle/>
        <a:p>
          <a:endParaRPr lang="en-US"/>
        </a:p>
      </dgm:t>
    </dgm:pt>
    <dgm:pt modelId="{64C1EFA6-391B-459B-B77D-AA0C6114E1A4}" type="sibTrans" cxnId="{D3673512-1D34-45A6-98B0-F0C1AE609159}">
      <dgm:prSet/>
      <dgm:spPr/>
      <dgm:t>
        <a:bodyPr/>
        <a:lstStyle/>
        <a:p>
          <a:endParaRPr lang="en-US"/>
        </a:p>
      </dgm:t>
    </dgm:pt>
    <dgm:pt modelId="{349795BE-43D7-406E-A9AD-525E505EA229}" type="pres">
      <dgm:prSet presAssocID="{71472DE8-FC0E-49D2-B6A7-A26C6DDC44ED}" presName="root" presStyleCnt="0">
        <dgm:presLayoutVars>
          <dgm:dir/>
          <dgm:resizeHandles val="exact"/>
        </dgm:presLayoutVars>
      </dgm:prSet>
      <dgm:spPr/>
    </dgm:pt>
    <dgm:pt modelId="{33E4B625-23E5-4382-9BC6-44B6798AB7EA}" type="pres">
      <dgm:prSet presAssocID="{934046D5-4616-44E7-84DA-4019876392D8}" presName="compNode" presStyleCnt="0"/>
      <dgm:spPr/>
    </dgm:pt>
    <dgm:pt modelId="{D93FDE68-A376-469F-B9AB-88A9F823A0BC}" type="pres">
      <dgm:prSet presAssocID="{934046D5-4616-44E7-84DA-4019876392D8}" presName="bgRect" presStyleLbl="bgShp" presStyleIdx="0" presStyleCnt="2"/>
      <dgm:spPr/>
    </dgm:pt>
    <dgm:pt modelId="{7020F54B-5B24-41AE-9930-A04883669956}" type="pres">
      <dgm:prSet presAssocID="{934046D5-4616-44E7-84DA-4019876392D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92619B2A-C042-4066-8ABA-D680E043665F}" type="pres">
      <dgm:prSet presAssocID="{934046D5-4616-44E7-84DA-4019876392D8}" presName="spaceRect" presStyleCnt="0"/>
      <dgm:spPr/>
    </dgm:pt>
    <dgm:pt modelId="{29ACEC43-B042-4C9B-A115-7A4AA57F4FAC}" type="pres">
      <dgm:prSet presAssocID="{934046D5-4616-44E7-84DA-4019876392D8}" presName="parTx" presStyleLbl="revTx" presStyleIdx="0" presStyleCnt="2">
        <dgm:presLayoutVars>
          <dgm:chMax val="0"/>
          <dgm:chPref val="0"/>
        </dgm:presLayoutVars>
      </dgm:prSet>
      <dgm:spPr/>
    </dgm:pt>
    <dgm:pt modelId="{101CD983-9D16-408A-A91E-45849A8570D3}" type="pres">
      <dgm:prSet presAssocID="{EBD3A622-BC03-487A-B8F5-A609F4CB9FBD}" presName="sibTrans" presStyleCnt="0"/>
      <dgm:spPr/>
    </dgm:pt>
    <dgm:pt modelId="{77239FCF-CA91-448E-9B4E-E7B148DAA933}" type="pres">
      <dgm:prSet presAssocID="{55210EF7-6510-4B7F-BE7F-25B8F69A2396}" presName="compNode" presStyleCnt="0"/>
      <dgm:spPr/>
    </dgm:pt>
    <dgm:pt modelId="{7813F5DB-099A-4F51-91CB-E960FC72FAFA}" type="pres">
      <dgm:prSet presAssocID="{55210EF7-6510-4B7F-BE7F-25B8F69A2396}" presName="bgRect" presStyleLbl="bgShp" presStyleIdx="1" presStyleCnt="2"/>
      <dgm:spPr/>
    </dgm:pt>
    <dgm:pt modelId="{25929A54-5E0A-4EF4-9417-93DAAAE8C0CD}" type="pres">
      <dgm:prSet presAssocID="{55210EF7-6510-4B7F-BE7F-25B8F69A239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FEE7AD18-A35B-4FED-B942-088E95879B5D}" type="pres">
      <dgm:prSet presAssocID="{55210EF7-6510-4B7F-BE7F-25B8F69A2396}" presName="spaceRect" presStyleCnt="0"/>
      <dgm:spPr/>
    </dgm:pt>
    <dgm:pt modelId="{95E96091-7C88-411D-A326-76936D7BB33F}" type="pres">
      <dgm:prSet presAssocID="{55210EF7-6510-4B7F-BE7F-25B8F69A2396}" presName="parTx" presStyleLbl="revTx" presStyleIdx="1" presStyleCnt="2">
        <dgm:presLayoutVars>
          <dgm:chMax val="0"/>
          <dgm:chPref val="0"/>
        </dgm:presLayoutVars>
      </dgm:prSet>
      <dgm:spPr/>
    </dgm:pt>
  </dgm:ptLst>
  <dgm:cxnLst>
    <dgm:cxn modelId="{D3673512-1D34-45A6-98B0-F0C1AE609159}" srcId="{71472DE8-FC0E-49D2-B6A7-A26C6DDC44ED}" destId="{55210EF7-6510-4B7F-BE7F-25B8F69A2396}" srcOrd="1" destOrd="0" parTransId="{C8CE4B6F-1C5E-46EA-9D57-2CCAACC8B543}" sibTransId="{64C1EFA6-391B-459B-B77D-AA0C6114E1A4}"/>
    <dgm:cxn modelId="{8CDAD020-2225-4590-BB84-D686E762C0AD}" type="presOf" srcId="{55210EF7-6510-4B7F-BE7F-25B8F69A2396}" destId="{95E96091-7C88-411D-A326-76936D7BB33F}" srcOrd="0" destOrd="0" presId="urn:microsoft.com/office/officeart/2018/2/layout/IconVerticalSolidList"/>
    <dgm:cxn modelId="{A249DB6F-5354-465A-A678-FD66785B1909}" type="presOf" srcId="{934046D5-4616-44E7-84DA-4019876392D8}" destId="{29ACEC43-B042-4C9B-A115-7A4AA57F4FAC}" srcOrd="0" destOrd="0" presId="urn:microsoft.com/office/officeart/2018/2/layout/IconVerticalSolidList"/>
    <dgm:cxn modelId="{63E90180-D411-468B-9967-9547F6C22BE4}" srcId="{71472DE8-FC0E-49D2-B6A7-A26C6DDC44ED}" destId="{934046D5-4616-44E7-84DA-4019876392D8}" srcOrd="0" destOrd="0" parTransId="{9203627D-2202-40B4-B667-946C1F19F873}" sibTransId="{EBD3A622-BC03-487A-B8F5-A609F4CB9FBD}"/>
    <dgm:cxn modelId="{AEDDC2F6-3730-4E59-8708-2F29BFA294D7}" type="presOf" srcId="{71472DE8-FC0E-49D2-B6A7-A26C6DDC44ED}" destId="{349795BE-43D7-406E-A9AD-525E505EA229}" srcOrd="0" destOrd="0" presId="urn:microsoft.com/office/officeart/2018/2/layout/IconVerticalSolidList"/>
    <dgm:cxn modelId="{F5546410-B2FB-4621-B5EF-1E467CBE6AAA}" type="presParOf" srcId="{349795BE-43D7-406E-A9AD-525E505EA229}" destId="{33E4B625-23E5-4382-9BC6-44B6798AB7EA}" srcOrd="0" destOrd="0" presId="urn:microsoft.com/office/officeart/2018/2/layout/IconVerticalSolidList"/>
    <dgm:cxn modelId="{87201C9A-4D56-48E3-BB63-83A5EC4C95CF}" type="presParOf" srcId="{33E4B625-23E5-4382-9BC6-44B6798AB7EA}" destId="{D93FDE68-A376-469F-B9AB-88A9F823A0BC}" srcOrd="0" destOrd="0" presId="urn:microsoft.com/office/officeart/2018/2/layout/IconVerticalSolidList"/>
    <dgm:cxn modelId="{F7AE8FC3-0DDF-4D6F-BFB0-7DB58CB55F39}" type="presParOf" srcId="{33E4B625-23E5-4382-9BC6-44B6798AB7EA}" destId="{7020F54B-5B24-41AE-9930-A04883669956}" srcOrd="1" destOrd="0" presId="urn:microsoft.com/office/officeart/2018/2/layout/IconVerticalSolidList"/>
    <dgm:cxn modelId="{92AA90E1-62EA-4F9C-A7B1-50CA54724534}" type="presParOf" srcId="{33E4B625-23E5-4382-9BC6-44B6798AB7EA}" destId="{92619B2A-C042-4066-8ABA-D680E043665F}" srcOrd="2" destOrd="0" presId="urn:microsoft.com/office/officeart/2018/2/layout/IconVerticalSolidList"/>
    <dgm:cxn modelId="{E357C632-5134-4134-B781-799ABFC3EA8E}" type="presParOf" srcId="{33E4B625-23E5-4382-9BC6-44B6798AB7EA}" destId="{29ACEC43-B042-4C9B-A115-7A4AA57F4FAC}" srcOrd="3" destOrd="0" presId="urn:microsoft.com/office/officeart/2018/2/layout/IconVerticalSolidList"/>
    <dgm:cxn modelId="{0F7B1B26-2C44-4CBF-9835-061786E40714}" type="presParOf" srcId="{349795BE-43D7-406E-A9AD-525E505EA229}" destId="{101CD983-9D16-408A-A91E-45849A8570D3}" srcOrd="1" destOrd="0" presId="urn:microsoft.com/office/officeart/2018/2/layout/IconVerticalSolidList"/>
    <dgm:cxn modelId="{37348028-88F7-448E-A8AF-04E4266CF0E4}" type="presParOf" srcId="{349795BE-43D7-406E-A9AD-525E505EA229}" destId="{77239FCF-CA91-448E-9B4E-E7B148DAA933}" srcOrd="2" destOrd="0" presId="urn:microsoft.com/office/officeart/2018/2/layout/IconVerticalSolidList"/>
    <dgm:cxn modelId="{60994E40-F93D-40DD-94EF-468614690E1C}" type="presParOf" srcId="{77239FCF-CA91-448E-9B4E-E7B148DAA933}" destId="{7813F5DB-099A-4F51-91CB-E960FC72FAFA}" srcOrd="0" destOrd="0" presId="urn:microsoft.com/office/officeart/2018/2/layout/IconVerticalSolidList"/>
    <dgm:cxn modelId="{77CF3DEE-FC49-41EE-BED0-CD092889CD6A}" type="presParOf" srcId="{77239FCF-CA91-448E-9B4E-E7B148DAA933}" destId="{25929A54-5E0A-4EF4-9417-93DAAAE8C0CD}" srcOrd="1" destOrd="0" presId="urn:microsoft.com/office/officeart/2018/2/layout/IconVerticalSolidList"/>
    <dgm:cxn modelId="{6BB1B591-E60E-417D-BB19-3C6819A13B2B}" type="presParOf" srcId="{77239FCF-CA91-448E-9B4E-E7B148DAA933}" destId="{FEE7AD18-A35B-4FED-B942-088E95879B5D}" srcOrd="2" destOrd="0" presId="urn:microsoft.com/office/officeart/2018/2/layout/IconVerticalSolidList"/>
    <dgm:cxn modelId="{0CBEF48E-F35F-4E6D-88D1-45E6BF3CFC80}" type="presParOf" srcId="{77239FCF-CA91-448E-9B4E-E7B148DAA933}" destId="{95E96091-7C88-411D-A326-76936D7BB33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F0561A-AE7A-4A3A-91C5-554771960321}"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387118E8-74BA-42BD-A2B7-9950664CA5D3}">
      <dgm:prSet/>
      <dgm:spPr/>
      <dgm:t>
        <a:bodyPr/>
        <a:lstStyle/>
        <a:p>
          <a:endParaRPr lang="en-US" dirty="0"/>
        </a:p>
      </dgm:t>
    </dgm:pt>
    <dgm:pt modelId="{0DC7A50A-8A3E-474F-AECA-66013A18527A}" type="parTrans" cxnId="{6A0678D3-41D6-4FC5-84D4-9937873CC111}">
      <dgm:prSet/>
      <dgm:spPr/>
      <dgm:t>
        <a:bodyPr/>
        <a:lstStyle/>
        <a:p>
          <a:endParaRPr lang="en-US"/>
        </a:p>
      </dgm:t>
    </dgm:pt>
    <dgm:pt modelId="{1B0594E4-CBCA-417B-9C20-5904348CCC81}" type="sibTrans" cxnId="{6A0678D3-41D6-4FC5-84D4-9937873CC111}">
      <dgm:prSet/>
      <dgm:spPr/>
      <dgm:t>
        <a:bodyPr/>
        <a:lstStyle/>
        <a:p>
          <a:endParaRPr lang="en-US"/>
        </a:p>
      </dgm:t>
    </dgm:pt>
    <dgm:pt modelId="{6AAE72FA-998E-469B-A6D5-2E5147CEEE15}">
      <dgm:prSet/>
      <dgm:spPr/>
      <dgm:t>
        <a:bodyPr/>
        <a:lstStyle/>
        <a:p>
          <a:r>
            <a:rPr lang="en-AU" dirty="0"/>
            <a:t>It is not about tasks you want the students to complete but what you want them to learn and understand. </a:t>
          </a:r>
          <a:endParaRPr lang="en-US" dirty="0"/>
        </a:p>
      </dgm:t>
    </dgm:pt>
    <dgm:pt modelId="{09A7A561-DCA4-4DE1-8DAB-6810E3653E20}" type="parTrans" cxnId="{685D7B72-9714-476B-971F-EED44DD5A1B3}">
      <dgm:prSet/>
      <dgm:spPr/>
      <dgm:t>
        <a:bodyPr/>
        <a:lstStyle/>
        <a:p>
          <a:endParaRPr lang="en-US"/>
        </a:p>
      </dgm:t>
    </dgm:pt>
    <dgm:pt modelId="{09C0BD2B-7C73-454C-876C-655874E54DE5}" type="sibTrans" cxnId="{685D7B72-9714-476B-971F-EED44DD5A1B3}">
      <dgm:prSet/>
      <dgm:spPr/>
      <dgm:t>
        <a:bodyPr/>
        <a:lstStyle/>
        <a:p>
          <a:endParaRPr lang="en-US"/>
        </a:p>
      </dgm:t>
    </dgm:pt>
    <dgm:pt modelId="{441780EF-D197-4354-8BD1-25CAEFCE2FE7}">
      <dgm:prSet/>
      <dgm:spPr/>
      <dgm:t>
        <a:bodyPr/>
        <a:lstStyle/>
        <a:p>
          <a:r>
            <a:rPr lang="en-AU"/>
            <a:t>Take time to sit and plan about what you want students to learn throughout the lesson. </a:t>
          </a:r>
          <a:endParaRPr lang="en-US"/>
        </a:p>
      </dgm:t>
    </dgm:pt>
    <dgm:pt modelId="{0ACAC2D6-43AE-4C16-8387-727E5299AEDD}" type="parTrans" cxnId="{8FA50412-A9EF-452D-8940-549E4410E432}">
      <dgm:prSet/>
      <dgm:spPr/>
      <dgm:t>
        <a:bodyPr/>
        <a:lstStyle/>
        <a:p>
          <a:endParaRPr lang="en-US"/>
        </a:p>
      </dgm:t>
    </dgm:pt>
    <dgm:pt modelId="{BA8B3541-9FF5-4064-82D4-040A90AFA485}" type="sibTrans" cxnId="{8FA50412-A9EF-452D-8940-549E4410E432}">
      <dgm:prSet/>
      <dgm:spPr/>
      <dgm:t>
        <a:bodyPr/>
        <a:lstStyle/>
        <a:p>
          <a:endParaRPr lang="en-US"/>
        </a:p>
      </dgm:t>
    </dgm:pt>
    <dgm:pt modelId="{3790ECD6-D0A0-424D-A052-6A7DC56A7A21}">
      <dgm:prSet/>
      <dgm:spPr/>
      <dgm:t>
        <a:bodyPr/>
        <a:lstStyle/>
        <a:p>
          <a:r>
            <a:rPr lang="en-AU"/>
            <a:t>If needed narrow the learning focus into smaller manageable chunks.</a:t>
          </a:r>
          <a:endParaRPr lang="en-US"/>
        </a:p>
      </dgm:t>
    </dgm:pt>
    <dgm:pt modelId="{F23ADAB4-90D0-436E-89F2-91B73ECEB649}" type="parTrans" cxnId="{6C03B1AB-E124-444A-991E-FEE70115FE42}">
      <dgm:prSet/>
      <dgm:spPr/>
      <dgm:t>
        <a:bodyPr/>
        <a:lstStyle/>
        <a:p>
          <a:endParaRPr lang="en-US"/>
        </a:p>
      </dgm:t>
    </dgm:pt>
    <dgm:pt modelId="{C38DACD8-4C6D-4274-A053-144823E0EE83}" type="sibTrans" cxnId="{6C03B1AB-E124-444A-991E-FEE70115FE42}">
      <dgm:prSet/>
      <dgm:spPr/>
      <dgm:t>
        <a:bodyPr/>
        <a:lstStyle/>
        <a:p>
          <a:endParaRPr lang="en-US"/>
        </a:p>
      </dgm:t>
    </dgm:pt>
    <dgm:pt modelId="{D19F106F-1D14-497D-9C28-EC9A5CD267C0}">
      <dgm:prSet/>
      <dgm:spPr/>
      <dgm:t>
        <a:bodyPr/>
        <a:lstStyle/>
        <a:p>
          <a:r>
            <a:rPr lang="en-AU" b="0" i="0" dirty="0"/>
            <a:t>This is a great opportunity to differentiate your lesson by providing tiered learning intentions and success criteria. You can articulate this using a colour system or providing different wording choices such as “all, most and some”.</a:t>
          </a:r>
          <a:endParaRPr lang="en-AU" dirty="0"/>
        </a:p>
      </dgm:t>
    </dgm:pt>
    <dgm:pt modelId="{99D590FE-85B5-4FA7-8201-E58EBD69EB6C}" type="parTrans" cxnId="{4C1A5041-30DC-44DC-BB86-65B1433A999E}">
      <dgm:prSet/>
      <dgm:spPr/>
      <dgm:t>
        <a:bodyPr/>
        <a:lstStyle/>
        <a:p>
          <a:endParaRPr lang="en-AU"/>
        </a:p>
      </dgm:t>
    </dgm:pt>
    <dgm:pt modelId="{8CC827D2-5350-41C9-AD15-1B12C639BEA7}" type="sibTrans" cxnId="{4C1A5041-30DC-44DC-BB86-65B1433A999E}">
      <dgm:prSet/>
      <dgm:spPr/>
      <dgm:t>
        <a:bodyPr/>
        <a:lstStyle/>
        <a:p>
          <a:endParaRPr lang="en-AU"/>
        </a:p>
      </dgm:t>
    </dgm:pt>
    <dgm:pt modelId="{E3F39321-4E55-465E-8FBD-12E5410DB657}" type="pres">
      <dgm:prSet presAssocID="{D0F0561A-AE7A-4A3A-91C5-554771960321}" presName="vert0" presStyleCnt="0">
        <dgm:presLayoutVars>
          <dgm:dir/>
          <dgm:animOne val="branch"/>
          <dgm:animLvl val="lvl"/>
        </dgm:presLayoutVars>
      </dgm:prSet>
      <dgm:spPr/>
    </dgm:pt>
    <dgm:pt modelId="{4E9F7A06-EDA3-4008-B3DD-E502476F0C79}" type="pres">
      <dgm:prSet presAssocID="{387118E8-74BA-42BD-A2B7-9950664CA5D3}" presName="thickLine" presStyleLbl="alignNode1" presStyleIdx="0" presStyleCnt="5"/>
      <dgm:spPr/>
    </dgm:pt>
    <dgm:pt modelId="{F59D4E13-A0AE-4EE6-BFDB-BBB9B28FE9F5}" type="pres">
      <dgm:prSet presAssocID="{387118E8-74BA-42BD-A2B7-9950664CA5D3}" presName="horz1" presStyleCnt="0"/>
      <dgm:spPr/>
    </dgm:pt>
    <dgm:pt modelId="{3E3E5314-008C-46E5-819B-FA24B8A5D2DB}" type="pres">
      <dgm:prSet presAssocID="{387118E8-74BA-42BD-A2B7-9950664CA5D3}" presName="tx1" presStyleLbl="revTx" presStyleIdx="0" presStyleCnt="5"/>
      <dgm:spPr/>
    </dgm:pt>
    <dgm:pt modelId="{6406CB2F-CFEA-4926-9774-1D15FA27A466}" type="pres">
      <dgm:prSet presAssocID="{387118E8-74BA-42BD-A2B7-9950664CA5D3}" presName="vert1" presStyleCnt="0"/>
      <dgm:spPr/>
    </dgm:pt>
    <dgm:pt modelId="{00EF1D2A-E3A1-4678-A21B-0A84DA002983}" type="pres">
      <dgm:prSet presAssocID="{6AAE72FA-998E-469B-A6D5-2E5147CEEE15}" presName="thickLine" presStyleLbl="alignNode1" presStyleIdx="1" presStyleCnt="5"/>
      <dgm:spPr/>
    </dgm:pt>
    <dgm:pt modelId="{9B401FD0-0A26-4175-97C2-2EBF7A4F312D}" type="pres">
      <dgm:prSet presAssocID="{6AAE72FA-998E-469B-A6D5-2E5147CEEE15}" presName="horz1" presStyleCnt="0"/>
      <dgm:spPr/>
    </dgm:pt>
    <dgm:pt modelId="{BEFF9A67-8AE4-4E9C-87A3-AB4021E1FF44}" type="pres">
      <dgm:prSet presAssocID="{6AAE72FA-998E-469B-A6D5-2E5147CEEE15}" presName="tx1" presStyleLbl="revTx" presStyleIdx="1" presStyleCnt="5"/>
      <dgm:spPr/>
    </dgm:pt>
    <dgm:pt modelId="{165F01FB-1DB3-49CB-8EF7-8DB7FCD3B0F4}" type="pres">
      <dgm:prSet presAssocID="{6AAE72FA-998E-469B-A6D5-2E5147CEEE15}" presName="vert1" presStyleCnt="0"/>
      <dgm:spPr/>
    </dgm:pt>
    <dgm:pt modelId="{18F9C1EC-92E7-490A-ADF4-78F27B44A4AB}" type="pres">
      <dgm:prSet presAssocID="{441780EF-D197-4354-8BD1-25CAEFCE2FE7}" presName="thickLine" presStyleLbl="alignNode1" presStyleIdx="2" presStyleCnt="5"/>
      <dgm:spPr/>
    </dgm:pt>
    <dgm:pt modelId="{4806A8E4-F5CF-4387-B0EE-F180DDDEA0E8}" type="pres">
      <dgm:prSet presAssocID="{441780EF-D197-4354-8BD1-25CAEFCE2FE7}" presName="horz1" presStyleCnt="0"/>
      <dgm:spPr/>
    </dgm:pt>
    <dgm:pt modelId="{F683585C-6163-4CA7-AE7A-8885B95538A4}" type="pres">
      <dgm:prSet presAssocID="{441780EF-D197-4354-8BD1-25CAEFCE2FE7}" presName="tx1" presStyleLbl="revTx" presStyleIdx="2" presStyleCnt="5"/>
      <dgm:spPr/>
    </dgm:pt>
    <dgm:pt modelId="{6444456A-A5FB-42A8-80FB-35230DBA2EA2}" type="pres">
      <dgm:prSet presAssocID="{441780EF-D197-4354-8BD1-25CAEFCE2FE7}" presName="vert1" presStyleCnt="0"/>
      <dgm:spPr/>
    </dgm:pt>
    <dgm:pt modelId="{4F702C95-9E05-4F04-841A-A553F82ED965}" type="pres">
      <dgm:prSet presAssocID="{3790ECD6-D0A0-424D-A052-6A7DC56A7A21}" presName="thickLine" presStyleLbl="alignNode1" presStyleIdx="3" presStyleCnt="5"/>
      <dgm:spPr/>
    </dgm:pt>
    <dgm:pt modelId="{25FCD39C-7994-483F-A730-58E81E1E48F1}" type="pres">
      <dgm:prSet presAssocID="{3790ECD6-D0A0-424D-A052-6A7DC56A7A21}" presName="horz1" presStyleCnt="0"/>
      <dgm:spPr/>
    </dgm:pt>
    <dgm:pt modelId="{B0BA2AED-D237-490C-965B-133A7BA83A01}" type="pres">
      <dgm:prSet presAssocID="{3790ECD6-D0A0-424D-A052-6A7DC56A7A21}" presName="tx1" presStyleLbl="revTx" presStyleIdx="3" presStyleCnt="5"/>
      <dgm:spPr/>
    </dgm:pt>
    <dgm:pt modelId="{21E1C8E5-EF8C-4893-BB1B-D800F5C55D70}" type="pres">
      <dgm:prSet presAssocID="{3790ECD6-D0A0-424D-A052-6A7DC56A7A21}" presName="vert1" presStyleCnt="0"/>
      <dgm:spPr/>
    </dgm:pt>
    <dgm:pt modelId="{A9BD3F58-BA89-43F9-87E4-039EBF268E17}" type="pres">
      <dgm:prSet presAssocID="{D19F106F-1D14-497D-9C28-EC9A5CD267C0}" presName="thickLine" presStyleLbl="alignNode1" presStyleIdx="4" presStyleCnt="5"/>
      <dgm:spPr/>
    </dgm:pt>
    <dgm:pt modelId="{0B1E81CD-77CC-4AFE-B14B-0BF558A7EFD4}" type="pres">
      <dgm:prSet presAssocID="{D19F106F-1D14-497D-9C28-EC9A5CD267C0}" presName="horz1" presStyleCnt="0"/>
      <dgm:spPr/>
    </dgm:pt>
    <dgm:pt modelId="{DB1DBB46-2E0F-4F10-824C-C7BE66545A04}" type="pres">
      <dgm:prSet presAssocID="{D19F106F-1D14-497D-9C28-EC9A5CD267C0}" presName="tx1" presStyleLbl="revTx" presStyleIdx="4" presStyleCnt="5"/>
      <dgm:spPr/>
    </dgm:pt>
    <dgm:pt modelId="{371ED893-0556-437D-94FE-1D95910AA52C}" type="pres">
      <dgm:prSet presAssocID="{D19F106F-1D14-497D-9C28-EC9A5CD267C0}" presName="vert1" presStyleCnt="0"/>
      <dgm:spPr/>
    </dgm:pt>
  </dgm:ptLst>
  <dgm:cxnLst>
    <dgm:cxn modelId="{9B81F310-14A8-49F0-BDF3-1E4E82CE91E1}" type="presOf" srcId="{387118E8-74BA-42BD-A2B7-9950664CA5D3}" destId="{3E3E5314-008C-46E5-819B-FA24B8A5D2DB}" srcOrd="0" destOrd="0" presId="urn:microsoft.com/office/officeart/2008/layout/LinedList"/>
    <dgm:cxn modelId="{8FA50412-A9EF-452D-8940-549E4410E432}" srcId="{D0F0561A-AE7A-4A3A-91C5-554771960321}" destId="{441780EF-D197-4354-8BD1-25CAEFCE2FE7}" srcOrd="2" destOrd="0" parTransId="{0ACAC2D6-43AE-4C16-8387-727E5299AEDD}" sibTransId="{BA8B3541-9FF5-4064-82D4-040A90AFA485}"/>
    <dgm:cxn modelId="{029E1417-3F3A-4097-8FA6-84D8E78172BE}" type="presOf" srcId="{441780EF-D197-4354-8BD1-25CAEFCE2FE7}" destId="{F683585C-6163-4CA7-AE7A-8885B95538A4}" srcOrd="0" destOrd="0" presId="urn:microsoft.com/office/officeart/2008/layout/LinedList"/>
    <dgm:cxn modelId="{3BDC342D-D568-4401-BCA5-1A2AC4CD4524}" type="presOf" srcId="{D0F0561A-AE7A-4A3A-91C5-554771960321}" destId="{E3F39321-4E55-465E-8FBD-12E5410DB657}" srcOrd="0" destOrd="0" presId="urn:microsoft.com/office/officeart/2008/layout/LinedList"/>
    <dgm:cxn modelId="{4C1A5041-30DC-44DC-BB86-65B1433A999E}" srcId="{D0F0561A-AE7A-4A3A-91C5-554771960321}" destId="{D19F106F-1D14-497D-9C28-EC9A5CD267C0}" srcOrd="4" destOrd="0" parTransId="{99D590FE-85B5-4FA7-8201-E58EBD69EB6C}" sibTransId="{8CC827D2-5350-41C9-AD15-1B12C639BEA7}"/>
    <dgm:cxn modelId="{AFA8676B-2CAB-40A3-90F8-85505E4DAA86}" type="presOf" srcId="{D19F106F-1D14-497D-9C28-EC9A5CD267C0}" destId="{DB1DBB46-2E0F-4F10-824C-C7BE66545A04}" srcOrd="0" destOrd="0" presId="urn:microsoft.com/office/officeart/2008/layout/LinedList"/>
    <dgm:cxn modelId="{685D7B72-9714-476B-971F-EED44DD5A1B3}" srcId="{D0F0561A-AE7A-4A3A-91C5-554771960321}" destId="{6AAE72FA-998E-469B-A6D5-2E5147CEEE15}" srcOrd="1" destOrd="0" parTransId="{09A7A561-DCA4-4DE1-8DAB-6810E3653E20}" sibTransId="{09C0BD2B-7C73-454C-876C-655874E54DE5}"/>
    <dgm:cxn modelId="{6C03B1AB-E124-444A-991E-FEE70115FE42}" srcId="{D0F0561A-AE7A-4A3A-91C5-554771960321}" destId="{3790ECD6-D0A0-424D-A052-6A7DC56A7A21}" srcOrd="3" destOrd="0" parTransId="{F23ADAB4-90D0-436E-89F2-91B73ECEB649}" sibTransId="{C38DACD8-4C6D-4274-A053-144823E0EE83}"/>
    <dgm:cxn modelId="{FAA4A4BD-27FA-49F0-B076-CE58D1D4CDA5}" type="presOf" srcId="{3790ECD6-D0A0-424D-A052-6A7DC56A7A21}" destId="{B0BA2AED-D237-490C-965B-133A7BA83A01}" srcOrd="0" destOrd="0" presId="urn:microsoft.com/office/officeart/2008/layout/LinedList"/>
    <dgm:cxn modelId="{6A0678D3-41D6-4FC5-84D4-9937873CC111}" srcId="{D0F0561A-AE7A-4A3A-91C5-554771960321}" destId="{387118E8-74BA-42BD-A2B7-9950664CA5D3}" srcOrd="0" destOrd="0" parTransId="{0DC7A50A-8A3E-474F-AECA-66013A18527A}" sibTransId="{1B0594E4-CBCA-417B-9C20-5904348CCC81}"/>
    <dgm:cxn modelId="{B344E4D8-0082-42D6-859F-FDA70EFF2E50}" type="presOf" srcId="{6AAE72FA-998E-469B-A6D5-2E5147CEEE15}" destId="{BEFF9A67-8AE4-4E9C-87A3-AB4021E1FF44}" srcOrd="0" destOrd="0" presId="urn:microsoft.com/office/officeart/2008/layout/LinedList"/>
    <dgm:cxn modelId="{829FCE04-6EC9-45FF-8BAC-B87EF2F8DF6D}" type="presParOf" srcId="{E3F39321-4E55-465E-8FBD-12E5410DB657}" destId="{4E9F7A06-EDA3-4008-B3DD-E502476F0C79}" srcOrd="0" destOrd="0" presId="urn:microsoft.com/office/officeart/2008/layout/LinedList"/>
    <dgm:cxn modelId="{80EB22AE-25D9-4CE1-86A0-A2769B960E1A}" type="presParOf" srcId="{E3F39321-4E55-465E-8FBD-12E5410DB657}" destId="{F59D4E13-A0AE-4EE6-BFDB-BBB9B28FE9F5}" srcOrd="1" destOrd="0" presId="urn:microsoft.com/office/officeart/2008/layout/LinedList"/>
    <dgm:cxn modelId="{81A534D4-8DE3-4220-8CAF-E2566DA9C36B}" type="presParOf" srcId="{F59D4E13-A0AE-4EE6-BFDB-BBB9B28FE9F5}" destId="{3E3E5314-008C-46E5-819B-FA24B8A5D2DB}" srcOrd="0" destOrd="0" presId="urn:microsoft.com/office/officeart/2008/layout/LinedList"/>
    <dgm:cxn modelId="{E8BF60E2-50A7-4FEE-B654-AF28FB546F30}" type="presParOf" srcId="{F59D4E13-A0AE-4EE6-BFDB-BBB9B28FE9F5}" destId="{6406CB2F-CFEA-4926-9774-1D15FA27A466}" srcOrd="1" destOrd="0" presId="urn:microsoft.com/office/officeart/2008/layout/LinedList"/>
    <dgm:cxn modelId="{9A1C090B-D0A6-467F-8D0D-85337E789C03}" type="presParOf" srcId="{E3F39321-4E55-465E-8FBD-12E5410DB657}" destId="{00EF1D2A-E3A1-4678-A21B-0A84DA002983}" srcOrd="2" destOrd="0" presId="urn:microsoft.com/office/officeart/2008/layout/LinedList"/>
    <dgm:cxn modelId="{B45398BE-CB92-431D-95E4-B31F0AF2181F}" type="presParOf" srcId="{E3F39321-4E55-465E-8FBD-12E5410DB657}" destId="{9B401FD0-0A26-4175-97C2-2EBF7A4F312D}" srcOrd="3" destOrd="0" presId="urn:microsoft.com/office/officeart/2008/layout/LinedList"/>
    <dgm:cxn modelId="{FC69AC2C-03EA-4C87-AA9A-9B012E7808DF}" type="presParOf" srcId="{9B401FD0-0A26-4175-97C2-2EBF7A4F312D}" destId="{BEFF9A67-8AE4-4E9C-87A3-AB4021E1FF44}" srcOrd="0" destOrd="0" presId="urn:microsoft.com/office/officeart/2008/layout/LinedList"/>
    <dgm:cxn modelId="{5E9513C3-FBBA-4658-8D84-146BA96F2AB2}" type="presParOf" srcId="{9B401FD0-0A26-4175-97C2-2EBF7A4F312D}" destId="{165F01FB-1DB3-49CB-8EF7-8DB7FCD3B0F4}" srcOrd="1" destOrd="0" presId="urn:microsoft.com/office/officeart/2008/layout/LinedList"/>
    <dgm:cxn modelId="{FC48A3B2-7CB6-4BFE-B03A-2E178A8EF49D}" type="presParOf" srcId="{E3F39321-4E55-465E-8FBD-12E5410DB657}" destId="{18F9C1EC-92E7-490A-ADF4-78F27B44A4AB}" srcOrd="4" destOrd="0" presId="urn:microsoft.com/office/officeart/2008/layout/LinedList"/>
    <dgm:cxn modelId="{3EF881A4-355F-46EE-838A-B1BF51654C5B}" type="presParOf" srcId="{E3F39321-4E55-465E-8FBD-12E5410DB657}" destId="{4806A8E4-F5CF-4387-B0EE-F180DDDEA0E8}" srcOrd="5" destOrd="0" presId="urn:microsoft.com/office/officeart/2008/layout/LinedList"/>
    <dgm:cxn modelId="{0E883CB1-CF47-4DEC-BD66-B945E25F9E6D}" type="presParOf" srcId="{4806A8E4-F5CF-4387-B0EE-F180DDDEA0E8}" destId="{F683585C-6163-4CA7-AE7A-8885B95538A4}" srcOrd="0" destOrd="0" presId="urn:microsoft.com/office/officeart/2008/layout/LinedList"/>
    <dgm:cxn modelId="{91401CE7-1076-4868-B77B-67257B6654F4}" type="presParOf" srcId="{4806A8E4-F5CF-4387-B0EE-F180DDDEA0E8}" destId="{6444456A-A5FB-42A8-80FB-35230DBA2EA2}" srcOrd="1" destOrd="0" presId="urn:microsoft.com/office/officeart/2008/layout/LinedList"/>
    <dgm:cxn modelId="{96525B25-E66F-45AC-9E6D-60E351825CE2}" type="presParOf" srcId="{E3F39321-4E55-465E-8FBD-12E5410DB657}" destId="{4F702C95-9E05-4F04-841A-A553F82ED965}" srcOrd="6" destOrd="0" presId="urn:microsoft.com/office/officeart/2008/layout/LinedList"/>
    <dgm:cxn modelId="{0C6EF6B2-15F0-42C4-A13D-42B657CA3F9E}" type="presParOf" srcId="{E3F39321-4E55-465E-8FBD-12E5410DB657}" destId="{25FCD39C-7994-483F-A730-58E81E1E48F1}" srcOrd="7" destOrd="0" presId="urn:microsoft.com/office/officeart/2008/layout/LinedList"/>
    <dgm:cxn modelId="{1F4D9E3F-5262-454C-B108-574BCF4E2151}" type="presParOf" srcId="{25FCD39C-7994-483F-A730-58E81E1E48F1}" destId="{B0BA2AED-D237-490C-965B-133A7BA83A01}" srcOrd="0" destOrd="0" presId="urn:microsoft.com/office/officeart/2008/layout/LinedList"/>
    <dgm:cxn modelId="{FF98342D-B400-436F-860A-1E34F1DE6AD6}" type="presParOf" srcId="{25FCD39C-7994-483F-A730-58E81E1E48F1}" destId="{21E1C8E5-EF8C-4893-BB1B-D800F5C55D70}" srcOrd="1" destOrd="0" presId="urn:microsoft.com/office/officeart/2008/layout/LinedList"/>
    <dgm:cxn modelId="{7B9758A9-C95F-4CC5-9B48-74EEE19F8EE7}" type="presParOf" srcId="{E3F39321-4E55-465E-8FBD-12E5410DB657}" destId="{A9BD3F58-BA89-43F9-87E4-039EBF268E17}" srcOrd="8" destOrd="0" presId="urn:microsoft.com/office/officeart/2008/layout/LinedList"/>
    <dgm:cxn modelId="{856B8C56-8C5F-41CF-B1FD-D657E199D091}" type="presParOf" srcId="{E3F39321-4E55-465E-8FBD-12E5410DB657}" destId="{0B1E81CD-77CC-4AFE-B14B-0BF558A7EFD4}" srcOrd="9" destOrd="0" presId="urn:microsoft.com/office/officeart/2008/layout/LinedList"/>
    <dgm:cxn modelId="{6E85DDAA-8A03-4028-B821-84565823F745}" type="presParOf" srcId="{0B1E81CD-77CC-4AFE-B14B-0BF558A7EFD4}" destId="{DB1DBB46-2E0F-4F10-824C-C7BE66545A04}" srcOrd="0" destOrd="0" presId="urn:microsoft.com/office/officeart/2008/layout/LinedList"/>
    <dgm:cxn modelId="{997E9628-92FD-4582-A9DE-5E0DCA79D9F3}" type="presParOf" srcId="{0B1E81CD-77CC-4AFE-B14B-0BF558A7EFD4}" destId="{371ED893-0556-437D-94FE-1D95910AA52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FDE68-A376-469F-B9AB-88A9F823A0BC}">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20F54B-5B24-41AE-9930-A04883669956}">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ACEC43-B042-4C9B-A115-7A4AA57F4FAC}">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en-AU" sz="2200" b="0" i="0" kern="1200"/>
            <a:t>A </a:t>
          </a:r>
          <a:r>
            <a:rPr lang="en-AU" sz="2200" b="1" i="0" kern="1200"/>
            <a:t>Learning </a:t>
          </a:r>
          <a:r>
            <a:rPr lang="en-AU" sz="2200" b="1" kern="1200"/>
            <a:t>I</a:t>
          </a:r>
          <a:r>
            <a:rPr lang="en-AU" sz="2200" b="1" i="0" kern="1200"/>
            <a:t>ntention </a:t>
          </a:r>
          <a:r>
            <a:rPr lang="en-AU" sz="2200" b="0" i="0" kern="1200"/>
            <a:t>clearly outlines what the teacher wants the students to know, understand and be able to accomplish as a direct result of  planned teaching and learning activities. </a:t>
          </a:r>
          <a:endParaRPr lang="en-US" sz="2200" kern="1200"/>
        </a:p>
      </dsp:txBody>
      <dsp:txXfrm>
        <a:off x="1507738" y="707092"/>
        <a:ext cx="9007861" cy="1305401"/>
      </dsp:txXfrm>
    </dsp:sp>
    <dsp:sp modelId="{7813F5DB-099A-4F51-91CB-E960FC72FAFA}">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929A54-5E0A-4EF4-9417-93DAAAE8C0CD}">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E96091-7C88-411D-A326-76936D7BB33F}">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en-AU" sz="2200" b="1" kern="1200" dirty="0"/>
            <a:t>Success Criteria </a:t>
          </a:r>
          <a:r>
            <a:rPr lang="en-AU" sz="2200" kern="1200" dirty="0"/>
            <a:t>describes what achievement looks like. It must be planned in advance and linked to the Learning Intention.</a:t>
          </a:r>
          <a:endParaRPr lang="en-US" sz="2200" kern="1200" dirty="0"/>
        </a:p>
      </dsp:txBody>
      <dsp:txXfrm>
        <a:off x="1507738" y="2338844"/>
        <a:ext cx="9007861"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F7A06-EDA3-4008-B3DD-E502476F0C79}">
      <dsp:nvSpPr>
        <dsp:cNvPr id="0" name=""/>
        <dsp:cNvSpPr/>
      </dsp:nvSpPr>
      <dsp:spPr>
        <a:xfrm>
          <a:off x="0" y="679"/>
          <a:ext cx="795813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3E5314-008C-46E5-819B-FA24B8A5D2DB}">
      <dsp:nvSpPr>
        <dsp:cNvPr id="0" name=""/>
        <dsp:cNvSpPr/>
      </dsp:nvSpPr>
      <dsp:spPr>
        <a:xfrm>
          <a:off x="0" y="679"/>
          <a:ext cx="7958138" cy="1113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en-US" sz="1900" kern="1200" dirty="0"/>
        </a:p>
      </dsp:txBody>
      <dsp:txXfrm>
        <a:off x="0" y="679"/>
        <a:ext cx="7958138" cy="1113306"/>
      </dsp:txXfrm>
    </dsp:sp>
    <dsp:sp modelId="{00EF1D2A-E3A1-4678-A21B-0A84DA002983}">
      <dsp:nvSpPr>
        <dsp:cNvPr id="0" name=""/>
        <dsp:cNvSpPr/>
      </dsp:nvSpPr>
      <dsp:spPr>
        <a:xfrm>
          <a:off x="0" y="1113986"/>
          <a:ext cx="795813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FF9A67-8AE4-4E9C-87A3-AB4021E1FF44}">
      <dsp:nvSpPr>
        <dsp:cNvPr id="0" name=""/>
        <dsp:cNvSpPr/>
      </dsp:nvSpPr>
      <dsp:spPr>
        <a:xfrm>
          <a:off x="0" y="1113986"/>
          <a:ext cx="7958138" cy="1113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AU" sz="1900" kern="1200" dirty="0"/>
            <a:t>It is not about tasks you want the students to complete but what you want them to learn and understand. </a:t>
          </a:r>
          <a:endParaRPr lang="en-US" sz="1900" kern="1200" dirty="0"/>
        </a:p>
      </dsp:txBody>
      <dsp:txXfrm>
        <a:off x="0" y="1113986"/>
        <a:ext cx="7958138" cy="1113306"/>
      </dsp:txXfrm>
    </dsp:sp>
    <dsp:sp modelId="{18F9C1EC-92E7-490A-ADF4-78F27B44A4AB}">
      <dsp:nvSpPr>
        <dsp:cNvPr id="0" name=""/>
        <dsp:cNvSpPr/>
      </dsp:nvSpPr>
      <dsp:spPr>
        <a:xfrm>
          <a:off x="0" y="2227292"/>
          <a:ext cx="795813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83585C-6163-4CA7-AE7A-8885B95538A4}">
      <dsp:nvSpPr>
        <dsp:cNvPr id="0" name=""/>
        <dsp:cNvSpPr/>
      </dsp:nvSpPr>
      <dsp:spPr>
        <a:xfrm>
          <a:off x="0" y="2227292"/>
          <a:ext cx="7958138" cy="1113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AU" sz="1900" kern="1200"/>
            <a:t>Take time to sit and plan about what you want students to learn throughout the lesson. </a:t>
          </a:r>
          <a:endParaRPr lang="en-US" sz="1900" kern="1200"/>
        </a:p>
      </dsp:txBody>
      <dsp:txXfrm>
        <a:off x="0" y="2227292"/>
        <a:ext cx="7958138" cy="1113306"/>
      </dsp:txXfrm>
    </dsp:sp>
    <dsp:sp modelId="{4F702C95-9E05-4F04-841A-A553F82ED965}">
      <dsp:nvSpPr>
        <dsp:cNvPr id="0" name=""/>
        <dsp:cNvSpPr/>
      </dsp:nvSpPr>
      <dsp:spPr>
        <a:xfrm>
          <a:off x="0" y="3340598"/>
          <a:ext cx="795813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BA2AED-D237-490C-965B-133A7BA83A01}">
      <dsp:nvSpPr>
        <dsp:cNvPr id="0" name=""/>
        <dsp:cNvSpPr/>
      </dsp:nvSpPr>
      <dsp:spPr>
        <a:xfrm>
          <a:off x="0" y="3340598"/>
          <a:ext cx="7958138" cy="1113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AU" sz="1900" kern="1200"/>
            <a:t>If needed narrow the learning focus into smaller manageable chunks.</a:t>
          </a:r>
          <a:endParaRPr lang="en-US" sz="1900" kern="1200"/>
        </a:p>
      </dsp:txBody>
      <dsp:txXfrm>
        <a:off x="0" y="3340598"/>
        <a:ext cx="7958138" cy="1113306"/>
      </dsp:txXfrm>
    </dsp:sp>
    <dsp:sp modelId="{A9BD3F58-BA89-43F9-87E4-039EBF268E17}">
      <dsp:nvSpPr>
        <dsp:cNvPr id="0" name=""/>
        <dsp:cNvSpPr/>
      </dsp:nvSpPr>
      <dsp:spPr>
        <a:xfrm>
          <a:off x="0" y="4453904"/>
          <a:ext cx="795813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1DBB46-2E0F-4F10-824C-C7BE66545A04}">
      <dsp:nvSpPr>
        <dsp:cNvPr id="0" name=""/>
        <dsp:cNvSpPr/>
      </dsp:nvSpPr>
      <dsp:spPr>
        <a:xfrm>
          <a:off x="0" y="4453904"/>
          <a:ext cx="7958138" cy="1113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AU" sz="1900" b="0" i="0" kern="1200" dirty="0"/>
            <a:t>This is a great opportunity to differentiate your lesson by providing tiered learning intentions and success criteria. You can articulate this using a colour system or providing different wording choices such as “all, most and some”.</a:t>
          </a:r>
          <a:endParaRPr lang="en-AU" sz="1900" kern="1200" dirty="0"/>
        </a:p>
      </dsp:txBody>
      <dsp:txXfrm>
        <a:off x="0" y="4453904"/>
        <a:ext cx="7958138" cy="111330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CA27C-7995-B3F0-AE59-D651D99DA5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C663FEB-E89E-DABB-19C3-BFF9A62D28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36189A1-ED12-67B8-35FB-861035903B24}"/>
              </a:ext>
            </a:extLst>
          </p:cNvPr>
          <p:cNvSpPr>
            <a:spLocks noGrp="1"/>
          </p:cNvSpPr>
          <p:nvPr>
            <p:ph type="dt" sz="half" idx="10"/>
          </p:nvPr>
        </p:nvSpPr>
        <p:spPr/>
        <p:txBody>
          <a:bodyPr/>
          <a:lstStyle/>
          <a:p>
            <a:fld id="{19820D71-D26F-4CE8-A519-FCA7701FFB54}" type="datetimeFigureOut">
              <a:rPr lang="en-AU" smtClean="0"/>
              <a:t>23/05/2023</a:t>
            </a:fld>
            <a:endParaRPr lang="en-AU"/>
          </a:p>
        </p:txBody>
      </p:sp>
      <p:sp>
        <p:nvSpPr>
          <p:cNvPr id="5" name="Footer Placeholder 4">
            <a:extLst>
              <a:ext uri="{FF2B5EF4-FFF2-40B4-BE49-F238E27FC236}">
                <a16:creationId xmlns:a16="http://schemas.microsoft.com/office/drawing/2014/main" id="{9C8C8748-1A91-956B-53DC-7DF7B64E2F7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7663551-AB83-E2BA-FFAD-A7CD70E9AC54}"/>
              </a:ext>
            </a:extLst>
          </p:cNvPr>
          <p:cNvSpPr>
            <a:spLocks noGrp="1"/>
          </p:cNvSpPr>
          <p:nvPr>
            <p:ph type="sldNum" sz="quarter" idx="12"/>
          </p:nvPr>
        </p:nvSpPr>
        <p:spPr/>
        <p:txBody>
          <a:bodyPr/>
          <a:lstStyle/>
          <a:p>
            <a:fld id="{39A3FB87-2135-4790-B550-DBF54F9D4B65}" type="slidenum">
              <a:rPr lang="en-AU" smtClean="0"/>
              <a:t>‹#›</a:t>
            </a:fld>
            <a:endParaRPr lang="en-AU"/>
          </a:p>
        </p:txBody>
      </p:sp>
    </p:spTree>
    <p:extLst>
      <p:ext uri="{BB962C8B-B14F-4D97-AF65-F5344CB8AC3E}">
        <p14:creationId xmlns:p14="http://schemas.microsoft.com/office/powerpoint/2010/main" val="402298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D3F8-A63E-1938-E0FD-37B55CB2C93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0DEDF17-CF68-3B1F-ED4F-D74918E14D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C9718DE-0BCD-BA40-870A-52CF5A295F36}"/>
              </a:ext>
            </a:extLst>
          </p:cNvPr>
          <p:cNvSpPr>
            <a:spLocks noGrp="1"/>
          </p:cNvSpPr>
          <p:nvPr>
            <p:ph type="dt" sz="half" idx="10"/>
          </p:nvPr>
        </p:nvSpPr>
        <p:spPr/>
        <p:txBody>
          <a:bodyPr/>
          <a:lstStyle/>
          <a:p>
            <a:fld id="{19820D71-D26F-4CE8-A519-FCA7701FFB54}" type="datetimeFigureOut">
              <a:rPr lang="en-AU" smtClean="0"/>
              <a:t>23/05/2023</a:t>
            </a:fld>
            <a:endParaRPr lang="en-AU"/>
          </a:p>
        </p:txBody>
      </p:sp>
      <p:sp>
        <p:nvSpPr>
          <p:cNvPr id="5" name="Footer Placeholder 4">
            <a:extLst>
              <a:ext uri="{FF2B5EF4-FFF2-40B4-BE49-F238E27FC236}">
                <a16:creationId xmlns:a16="http://schemas.microsoft.com/office/drawing/2014/main" id="{BE2C8161-07D1-B6AF-16E5-F9E93F43E54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E97508E-636D-6531-D0FD-827BF1DF27E5}"/>
              </a:ext>
            </a:extLst>
          </p:cNvPr>
          <p:cNvSpPr>
            <a:spLocks noGrp="1"/>
          </p:cNvSpPr>
          <p:nvPr>
            <p:ph type="sldNum" sz="quarter" idx="12"/>
          </p:nvPr>
        </p:nvSpPr>
        <p:spPr/>
        <p:txBody>
          <a:bodyPr/>
          <a:lstStyle/>
          <a:p>
            <a:fld id="{39A3FB87-2135-4790-B550-DBF54F9D4B65}" type="slidenum">
              <a:rPr lang="en-AU" smtClean="0"/>
              <a:t>‹#›</a:t>
            </a:fld>
            <a:endParaRPr lang="en-AU"/>
          </a:p>
        </p:txBody>
      </p:sp>
    </p:spTree>
    <p:extLst>
      <p:ext uri="{BB962C8B-B14F-4D97-AF65-F5344CB8AC3E}">
        <p14:creationId xmlns:p14="http://schemas.microsoft.com/office/powerpoint/2010/main" val="2307064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0F6366-B5F3-1880-3DA0-66751220DE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4FCB824-4968-54E1-ED15-257F777534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1522EE0-F7F1-6232-4EB4-D9F143B9D627}"/>
              </a:ext>
            </a:extLst>
          </p:cNvPr>
          <p:cNvSpPr>
            <a:spLocks noGrp="1"/>
          </p:cNvSpPr>
          <p:nvPr>
            <p:ph type="dt" sz="half" idx="10"/>
          </p:nvPr>
        </p:nvSpPr>
        <p:spPr/>
        <p:txBody>
          <a:bodyPr/>
          <a:lstStyle/>
          <a:p>
            <a:fld id="{19820D71-D26F-4CE8-A519-FCA7701FFB54}" type="datetimeFigureOut">
              <a:rPr lang="en-AU" smtClean="0"/>
              <a:t>23/05/2023</a:t>
            </a:fld>
            <a:endParaRPr lang="en-AU"/>
          </a:p>
        </p:txBody>
      </p:sp>
      <p:sp>
        <p:nvSpPr>
          <p:cNvPr id="5" name="Footer Placeholder 4">
            <a:extLst>
              <a:ext uri="{FF2B5EF4-FFF2-40B4-BE49-F238E27FC236}">
                <a16:creationId xmlns:a16="http://schemas.microsoft.com/office/drawing/2014/main" id="{38106305-518B-49D4-E988-4F99BEB4C4B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4BA3433-363D-48A3-FF62-E197B825D242}"/>
              </a:ext>
            </a:extLst>
          </p:cNvPr>
          <p:cNvSpPr>
            <a:spLocks noGrp="1"/>
          </p:cNvSpPr>
          <p:nvPr>
            <p:ph type="sldNum" sz="quarter" idx="12"/>
          </p:nvPr>
        </p:nvSpPr>
        <p:spPr/>
        <p:txBody>
          <a:bodyPr/>
          <a:lstStyle/>
          <a:p>
            <a:fld id="{39A3FB87-2135-4790-B550-DBF54F9D4B65}" type="slidenum">
              <a:rPr lang="en-AU" smtClean="0"/>
              <a:t>‹#›</a:t>
            </a:fld>
            <a:endParaRPr lang="en-AU"/>
          </a:p>
        </p:txBody>
      </p:sp>
    </p:spTree>
    <p:extLst>
      <p:ext uri="{BB962C8B-B14F-4D97-AF65-F5344CB8AC3E}">
        <p14:creationId xmlns:p14="http://schemas.microsoft.com/office/powerpoint/2010/main" val="233610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3DA98-3126-43E0-C003-96CC3D5B988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E5FBF6E-6FC5-A06A-1CDB-49A21BAD6E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DEFB744-242F-E1FC-7D83-174A06139D5F}"/>
              </a:ext>
            </a:extLst>
          </p:cNvPr>
          <p:cNvSpPr>
            <a:spLocks noGrp="1"/>
          </p:cNvSpPr>
          <p:nvPr>
            <p:ph type="dt" sz="half" idx="10"/>
          </p:nvPr>
        </p:nvSpPr>
        <p:spPr/>
        <p:txBody>
          <a:bodyPr/>
          <a:lstStyle/>
          <a:p>
            <a:fld id="{19820D71-D26F-4CE8-A519-FCA7701FFB54}" type="datetimeFigureOut">
              <a:rPr lang="en-AU" smtClean="0"/>
              <a:t>23/05/2023</a:t>
            </a:fld>
            <a:endParaRPr lang="en-AU"/>
          </a:p>
        </p:txBody>
      </p:sp>
      <p:sp>
        <p:nvSpPr>
          <p:cNvPr id="5" name="Footer Placeholder 4">
            <a:extLst>
              <a:ext uri="{FF2B5EF4-FFF2-40B4-BE49-F238E27FC236}">
                <a16:creationId xmlns:a16="http://schemas.microsoft.com/office/drawing/2014/main" id="{12309C80-AB06-9C17-3121-2FFA990236B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039D036-7E75-2140-3B26-393697D24AAA}"/>
              </a:ext>
            </a:extLst>
          </p:cNvPr>
          <p:cNvSpPr>
            <a:spLocks noGrp="1"/>
          </p:cNvSpPr>
          <p:nvPr>
            <p:ph type="sldNum" sz="quarter" idx="12"/>
          </p:nvPr>
        </p:nvSpPr>
        <p:spPr/>
        <p:txBody>
          <a:bodyPr/>
          <a:lstStyle/>
          <a:p>
            <a:fld id="{39A3FB87-2135-4790-B550-DBF54F9D4B65}" type="slidenum">
              <a:rPr lang="en-AU" smtClean="0"/>
              <a:t>‹#›</a:t>
            </a:fld>
            <a:endParaRPr lang="en-AU"/>
          </a:p>
        </p:txBody>
      </p:sp>
    </p:spTree>
    <p:extLst>
      <p:ext uri="{BB962C8B-B14F-4D97-AF65-F5344CB8AC3E}">
        <p14:creationId xmlns:p14="http://schemas.microsoft.com/office/powerpoint/2010/main" val="335368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B0A8D-BDD3-05CF-2C62-8680392F61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3CEDA6E-8950-11C8-FAC1-098C480B41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B32324-EFE3-DFB1-5E49-087E1646C88C}"/>
              </a:ext>
            </a:extLst>
          </p:cNvPr>
          <p:cNvSpPr>
            <a:spLocks noGrp="1"/>
          </p:cNvSpPr>
          <p:nvPr>
            <p:ph type="dt" sz="half" idx="10"/>
          </p:nvPr>
        </p:nvSpPr>
        <p:spPr/>
        <p:txBody>
          <a:bodyPr/>
          <a:lstStyle/>
          <a:p>
            <a:fld id="{19820D71-D26F-4CE8-A519-FCA7701FFB54}" type="datetimeFigureOut">
              <a:rPr lang="en-AU" smtClean="0"/>
              <a:t>23/05/2023</a:t>
            </a:fld>
            <a:endParaRPr lang="en-AU"/>
          </a:p>
        </p:txBody>
      </p:sp>
      <p:sp>
        <p:nvSpPr>
          <p:cNvPr id="5" name="Footer Placeholder 4">
            <a:extLst>
              <a:ext uri="{FF2B5EF4-FFF2-40B4-BE49-F238E27FC236}">
                <a16:creationId xmlns:a16="http://schemas.microsoft.com/office/drawing/2014/main" id="{A81BFC2B-E3AF-EB46-09AF-489533669E6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B74B285-66B9-2250-0F6D-AF9F25CB25A3}"/>
              </a:ext>
            </a:extLst>
          </p:cNvPr>
          <p:cNvSpPr>
            <a:spLocks noGrp="1"/>
          </p:cNvSpPr>
          <p:nvPr>
            <p:ph type="sldNum" sz="quarter" idx="12"/>
          </p:nvPr>
        </p:nvSpPr>
        <p:spPr/>
        <p:txBody>
          <a:bodyPr/>
          <a:lstStyle/>
          <a:p>
            <a:fld id="{39A3FB87-2135-4790-B550-DBF54F9D4B65}" type="slidenum">
              <a:rPr lang="en-AU" smtClean="0"/>
              <a:t>‹#›</a:t>
            </a:fld>
            <a:endParaRPr lang="en-AU"/>
          </a:p>
        </p:txBody>
      </p:sp>
    </p:spTree>
    <p:extLst>
      <p:ext uri="{BB962C8B-B14F-4D97-AF65-F5344CB8AC3E}">
        <p14:creationId xmlns:p14="http://schemas.microsoft.com/office/powerpoint/2010/main" val="68719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5D26-4B08-2ED9-4D2C-05515A5975F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47CADBC-8480-F8D1-8F25-A7BBB8C544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37E38B8-41AC-E505-F52D-0B648C180F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A40BE8D-5E84-8524-83C0-7696E88B576E}"/>
              </a:ext>
            </a:extLst>
          </p:cNvPr>
          <p:cNvSpPr>
            <a:spLocks noGrp="1"/>
          </p:cNvSpPr>
          <p:nvPr>
            <p:ph type="dt" sz="half" idx="10"/>
          </p:nvPr>
        </p:nvSpPr>
        <p:spPr/>
        <p:txBody>
          <a:bodyPr/>
          <a:lstStyle/>
          <a:p>
            <a:fld id="{19820D71-D26F-4CE8-A519-FCA7701FFB54}" type="datetimeFigureOut">
              <a:rPr lang="en-AU" smtClean="0"/>
              <a:t>23/05/2023</a:t>
            </a:fld>
            <a:endParaRPr lang="en-AU"/>
          </a:p>
        </p:txBody>
      </p:sp>
      <p:sp>
        <p:nvSpPr>
          <p:cNvPr id="6" name="Footer Placeholder 5">
            <a:extLst>
              <a:ext uri="{FF2B5EF4-FFF2-40B4-BE49-F238E27FC236}">
                <a16:creationId xmlns:a16="http://schemas.microsoft.com/office/drawing/2014/main" id="{E6D0019D-CF73-EC2B-D16A-79574051A40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09C5928-9CD8-59B1-FEDD-D67638F898FC}"/>
              </a:ext>
            </a:extLst>
          </p:cNvPr>
          <p:cNvSpPr>
            <a:spLocks noGrp="1"/>
          </p:cNvSpPr>
          <p:nvPr>
            <p:ph type="sldNum" sz="quarter" idx="12"/>
          </p:nvPr>
        </p:nvSpPr>
        <p:spPr/>
        <p:txBody>
          <a:bodyPr/>
          <a:lstStyle/>
          <a:p>
            <a:fld id="{39A3FB87-2135-4790-B550-DBF54F9D4B65}" type="slidenum">
              <a:rPr lang="en-AU" smtClean="0"/>
              <a:t>‹#›</a:t>
            </a:fld>
            <a:endParaRPr lang="en-AU"/>
          </a:p>
        </p:txBody>
      </p:sp>
    </p:spTree>
    <p:extLst>
      <p:ext uri="{BB962C8B-B14F-4D97-AF65-F5344CB8AC3E}">
        <p14:creationId xmlns:p14="http://schemas.microsoft.com/office/powerpoint/2010/main" val="282897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50C8-D483-A464-77E3-EBDDA283909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278B9D9-FE44-B016-5D36-6307F8395F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59561F-A90E-F0F2-55BB-2FB98798D9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BD88BAE-FD50-5392-04AE-06F0EA8F06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386AD2-FAAC-8B8D-F345-2456D9F94B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7D2BACA-272F-7D17-580A-5EE358F5F5AB}"/>
              </a:ext>
            </a:extLst>
          </p:cNvPr>
          <p:cNvSpPr>
            <a:spLocks noGrp="1"/>
          </p:cNvSpPr>
          <p:nvPr>
            <p:ph type="dt" sz="half" idx="10"/>
          </p:nvPr>
        </p:nvSpPr>
        <p:spPr/>
        <p:txBody>
          <a:bodyPr/>
          <a:lstStyle/>
          <a:p>
            <a:fld id="{19820D71-D26F-4CE8-A519-FCA7701FFB54}" type="datetimeFigureOut">
              <a:rPr lang="en-AU" smtClean="0"/>
              <a:t>23/05/2023</a:t>
            </a:fld>
            <a:endParaRPr lang="en-AU"/>
          </a:p>
        </p:txBody>
      </p:sp>
      <p:sp>
        <p:nvSpPr>
          <p:cNvPr id="8" name="Footer Placeholder 7">
            <a:extLst>
              <a:ext uri="{FF2B5EF4-FFF2-40B4-BE49-F238E27FC236}">
                <a16:creationId xmlns:a16="http://schemas.microsoft.com/office/drawing/2014/main" id="{E306BD0B-65E3-B4C3-BE75-A03D2D83FE2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056D3D6-902A-114A-0FDA-958774ACE5BF}"/>
              </a:ext>
            </a:extLst>
          </p:cNvPr>
          <p:cNvSpPr>
            <a:spLocks noGrp="1"/>
          </p:cNvSpPr>
          <p:nvPr>
            <p:ph type="sldNum" sz="quarter" idx="12"/>
          </p:nvPr>
        </p:nvSpPr>
        <p:spPr/>
        <p:txBody>
          <a:bodyPr/>
          <a:lstStyle/>
          <a:p>
            <a:fld id="{39A3FB87-2135-4790-B550-DBF54F9D4B65}" type="slidenum">
              <a:rPr lang="en-AU" smtClean="0"/>
              <a:t>‹#›</a:t>
            </a:fld>
            <a:endParaRPr lang="en-AU"/>
          </a:p>
        </p:txBody>
      </p:sp>
    </p:spTree>
    <p:extLst>
      <p:ext uri="{BB962C8B-B14F-4D97-AF65-F5344CB8AC3E}">
        <p14:creationId xmlns:p14="http://schemas.microsoft.com/office/powerpoint/2010/main" val="215114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EB4AE-13F6-1E43-EE8E-DC4F6998358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309AF5E-8DC7-E329-734D-E8FBDFC31011}"/>
              </a:ext>
            </a:extLst>
          </p:cNvPr>
          <p:cNvSpPr>
            <a:spLocks noGrp="1"/>
          </p:cNvSpPr>
          <p:nvPr>
            <p:ph type="dt" sz="half" idx="10"/>
          </p:nvPr>
        </p:nvSpPr>
        <p:spPr/>
        <p:txBody>
          <a:bodyPr/>
          <a:lstStyle/>
          <a:p>
            <a:fld id="{19820D71-D26F-4CE8-A519-FCA7701FFB54}" type="datetimeFigureOut">
              <a:rPr lang="en-AU" smtClean="0"/>
              <a:t>23/05/2023</a:t>
            </a:fld>
            <a:endParaRPr lang="en-AU"/>
          </a:p>
        </p:txBody>
      </p:sp>
      <p:sp>
        <p:nvSpPr>
          <p:cNvPr id="4" name="Footer Placeholder 3">
            <a:extLst>
              <a:ext uri="{FF2B5EF4-FFF2-40B4-BE49-F238E27FC236}">
                <a16:creationId xmlns:a16="http://schemas.microsoft.com/office/drawing/2014/main" id="{01949F14-6430-FEE5-CFFE-66C73B66F7B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5A71911-02DB-13E3-871C-FE626756FE7C}"/>
              </a:ext>
            </a:extLst>
          </p:cNvPr>
          <p:cNvSpPr>
            <a:spLocks noGrp="1"/>
          </p:cNvSpPr>
          <p:nvPr>
            <p:ph type="sldNum" sz="quarter" idx="12"/>
          </p:nvPr>
        </p:nvSpPr>
        <p:spPr/>
        <p:txBody>
          <a:bodyPr/>
          <a:lstStyle/>
          <a:p>
            <a:fld id="{39A3FB87-2135-4790-B550-DBF54F9D4B65}" type="slidenum">
              <a:rPr lang="en-AU" smtClean="0"/>
              <a:t>‹#›</a:t>
            </a:fld>
            <a:endParaRPr lang="en-AU"/>
          </a:p>
        </p:txBody>
      </p:sp>
    </p:spTree>
    <p:extLst>
      <p:ext uri="{BB962C8B-B14F-4D97-AF65-F5344CB8AC3E}">
        <p14:creationId xmlns:p14="http://schemas.microsoft.com/office/powerpoint/2010/main" val="418812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EB2E8A-D2E8-9A29-6F23-0A3C1219EF73}"/>
              </a:ext>
            </a:extLst>
          </p:cNvPr>
          <p:cNvSpPr>
            <a:spLocks noGrp="1"/>
          </p:cNvSpPr>
          <p:nvPr>
            <p:ph type="dt" sz="half" idx="10"/>
          </p:nvPr>
        </p:nvSpPr>
        <p:spPr/>
        <p:txBody>
          <a:bodyPr/>
          <a:lstStyle/>
          <a:p>
            <a:fld id="{19820D71-D26F-4CE8-A519-FCA7701FFB54}" type="datetimeFigureOut">
              <a:rPr lang="en-AU" smtClean="0"/>
              <a:t>23/05/2023</a:t>
            </a:fld>
            <a:endParaRPr lang="en-AU"/>
          </a:p>
        </p:txBody>
      </p:sp>
      <p:sp>
        <p:nvSpPr>
          <p:cNvPr id="3" name="Footer Placeholder 2">
            <a:extLst>
              <a:ext uri="{FF2B5EF4-FFF2-40B4-BE49-F238E27FC236}">
                <a16:creationId xmlns:a16="http://schemas.microsoft.com/office/drawing/2014/main" id="{1C45F451-ED94-68EF-7A8E-DB4EDB3AAFB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E6936D6-691F-3995-9193-171BCBEA1AAB}"/>
              </a:ext>
            </a:extLst>
          </p:cNvPr>
          <p:cNvSpPr>
            <a:spLocks noGrp="1"/>
          </p:cNvSpPr>
          <p:nvPr>
            <p:ph type="sldNum" sz="quarter" idx="12"/>
          </p:nvPr>
        </p:nvSpPr>
        <p:spPr/>
        <p:txBody>
          <a:bodyPr/>
          <a:lstStyle/>
          <a:p>
            <a:fld id="{39A3FB87-2135-4790-B550-DBF54F9D4B65}" type="slidenum">
              <a:rPr lang="en-AU" smtClean="0"/>
              <a:t>‹#›</a:t>
            </a:fld>
            <a:endParaRPr lang="en-AU"/>
          </a:p>
        </p:txBody>
      </p:sp>
    </p:spTree>
    <p:extLst>
      <p:ext uri="{BB962C8B-B14F-4D97-AF65-F5344CB8AC3E}">
        <p14:creationId xmlns:p14="http://schemas.microsoft.com/office/powerpoint/2010/main" val="3263601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BB015-B584-F1F5-AD57-1B09F965DD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71AEB62-681F-9C6D-82BE-EEB413226B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C99C77B-D7F9-1EC2-CA7E-528ABFD5B0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EB2A07-22CA-C9E8-EAE3-4F310BDD2ECD}"/>
              </a:ext>
            </a:extLst>
          </p:cNvPr>
          <p:cNvSpPr>
            <a:spLocks noGrp="1"/>
          </p:cNvSpPr>
          <p:nvPr>
            <p:ph type="dt" sz="half" idx="10"/>
          </p:nvPr>
        </p:nvSpPr>
        <p:spPr/>
        <p:txBody>
          <a:bodyPr/>
          <a:lstStyle/>
          <a:p>
            <a:fld id="{19820D71-D26F-4CE8-A519-FCA7701FFB54}" type="datetimeFigureOut">
              <a:rPr lang="en-AU" smtClean="0"/>
              <a:t>23/05/2023</a:t>
            </a:fld>
            <a:endParaRPr lang="en-AU"/>
          </a:p>
        </p:txBody>
      </p:sp>
      <p:sp>
        <p:nvSpPr>
          <p:cNvPr id="6" name="Footer Placeholder 5">
            <a:extLst>
              <a:ext uri="{FF2B5EF4-FFF2-40B4-BE49-F238E27FC236}">
                <a16:creationId xmlns:a16="http://schemas.microsoft.com/office/drawing/2014/main" id="{0F402AF1-327D-4E81-A3D8-28EF65055A8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11C0792-9B62-9B99-4E83-CC534DCBE5EE}"/>
              </a:ext>
            </a:extLst>
          </p:cNvPr>
          <p:cNvSpPr>
            <a:spLocks noGrp="1"/>
          </p:cNvSpPr>
          <p:nvPr>
            <p:ph type="sldNum" sz="quarter" idx="12"/>
          </p:nvPr>
        </p:nvSpPr>
        <p:spPr/>
        <p:txBody>
          <a:bodyPr/>
          <a:lstStyle/>
          <a:p>
            <a:fld id="{39A3FB87-2135-4790-B550-DBF54F9D4B65}" type="slidenum">
              <a:rPr lang="en-AU" smtClean="0"/>
              <a:t>‹#›</a:t>
            </a:fld>
            <a:endParaRPr lang="en-AU"/>
          </a:p>
        </p:txBody>
      </p:sp>
    </p:spTree>
    <p:extLst>
      <p:ext uri="{BB962C8B-B14F-4D97-AF65-F5344CB8AC3E}">
        <p14:creationId xmlns:p14="http://schemas.microsoft.com/office/powerpoint/2010/main" val="240435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7DDE5-D48A-94C7-AA31-A3B80C59A1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BC6A333-20FE-90FD-A9B8-DCE4A76F39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FF9ED62-B525-81E4-58C1-AC0CE406CE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CD5B64-00DA-3BBE-BAE6-6DDF8B11BE34}"/>
              </a:ext>
            </a:extLst>
          </p:cNvPr>
          <p:cNvSpPr>
            <a:spLocks noGrp="1"/>
          </p:cNvSpPr>
          <p:nvPr>
            <p:ph type="dt" sz="half" idx="10"/>
          </p:nvPr>
        </p:nvSpPr>
        <p:spPr/>
        <p:txBody>
          <a:bodyPr/>
          <a:lstStyle/>
          <a:p>
            <a:fld id="{19820D71-D26F-4CE8-A519-FCA7701FFB54}" type="datetimeFigureOut">
              <a:rPr lang="en-AU" smtClean="0"/>
              <a:t>23/05/2023</a:t>
            </a:fld>
            <a:endParaRPr lang="en-AU"/>
          </a:p>
        </p:txBody>
      </p:sp>
      <p:sp>
        <p:nvSpPr>
          <p:cNvPr id="6" name="Footer Placeholder 5">
            <a:extLst>
              <a:ext uri="{FF2B5EF4-FFF2-40B4-BE49-F238E27FC236}">
                <a16:creationId xmlns:a16="http://schemas.microsoft.com/office/drawing/2014/main" id="{AF1FA3E1-2810-A62F-57E4-B0F21CC7866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DF7B2A3-AFD5-624F-7250-6C3456431C47}"/>
              </a:ext>
            </a:extLst>
          </p:cNvPr>
          <p:cNvSpPr>
            <a:spLocks noGrp="1"/>
          </p:cNvSpPr>
          <p:nvPr>
            <p:ph type="sldNum" sz="quarter" idx="12"/>
          </p:nvPr>
        </p:nvSpPr>
        <p:spPr/>
        <p:txBody>
          <a:bodyPr/>
          <a:lstStyle/>
          <a:p>
            <a:fld id="{39A3FB87-2135-4790-B550-DBF54F9D4B65}" type="slidenum">
              <a:rPr lang="en-AU" smtClean="0"/>
              <a:t>‹#›</a:t>
            </a:fld>
            <a:endParaRPr lang="en-AU"/>
          </a:p>
        </p:txBody>
      </p:sp>
    </p:spTree>
    <p:extLst>
      <p:ext uri="{BB962C8B-B14F-4D97-AF65-F5344CB8AC3E}">
        <p14:creationId xmlns:p14="http://schemas.microsoft.com/office/powerpoint/2010/main" val="1338620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764308-1B72-CD51-3AF4-33F1AD8B3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D08D04A-8F1C-02D6-DE2D-786134BC11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31ABD64-F572-C702-F62C-79CB94C63D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20D71-D26F-4CE8-A519-FCA7701FFB54}" type="datetimeFigureOut">
              <a:rPr lang="en-AU" smtClean="0"/>
              <a:t>23/05/2023</a:t>
            </a:fld>
            <a:endParaRPr lang="en-AU"/>
          </a:p>
        </p:txBody>
      </p:sp>
      <p:sp>
        <p:nvSpPr>
          <p:cNvPr id="5" name="Footer Placeholder 4">
            <a:extLst>
              <a:ext uri="{FF2B5EF4-FFF2-40B4-BE49-F238E27FC236}">
                <a16:creationId xmlns:a16="http://schemas.microsoft.com/office/drawing/2014/main" id="{CD9B425D-7219-57A8-F723-268FEF88A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8CDF78E2-D10E-0F4C-3856-46436D5511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3FB87-2135-4790-B550-DBF54F9D4B65}" type="slidenum">
              <a:rPr lang="en-AU" smtClean="0"/>
              <a:t>‹#›</a:t>
            </a:fld>
            <a:endParaRPr lang="en-AU"/>
          </a:p>
        </p:txBody>
      </p:sp>
    </p:spTree>
    <p:extLst>
      <p:ext uri="{BB962C8B-B14F-4D97-AF65-F5344CB8AC3E}">
        <p14:creationId xmlns:p14="http://schemas.microsoft.com/office/powerpoint/2010/main" val="149460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etatomi.com/staffroom/creating-well-structured-lessons?ref=atomi-3.ghost.io"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B77B007-10A7-9D5F-8991-B643073B91EB}"/>
              </a:ext>
            </a:extLst>
          </p:cNvPr>
          <p:cNvSpPr>
            <a:spLocks noGrp="1"/>
          </p:cNvSpPr>
          <p:nvPr>
            <p:ph type="ctrTitle"/>
          </p:nvPr>
        </p:nvSpPr>
        <p:spPr>
          <a:xfrm>
            <a:off x="828675" y="494414"/>
            <a:ext cx="10534650" cy="817403"/>
          </a:xfrm>
        </p:spPr>
        <p:txBody>
          <a:bodyPr anchor="b">
            <a:normAutofit fontScale="90000"/>
          </a:bodyPr>
          <a:lstStyle/>
          <a:p>
            <a:r>
              <a:rPr lang="en-AU" sz="3600" b="1" dirty="0"/>
              <a:t>HITS – Setting Goals and Structuring Lessons</a:t>
            </a:r>
            <a:br>
              <a:rPr lang="en-AU" sz="3600" b="1" dirty="0"/>
            </a:br>
            <a:r>
              <a:rPr lang="en-AU" sz="3600" b="1" dirty="0"/>
              <a:t>‘implementing the fundamentals’ (some AFL commentator)</a:t>
            </a:r>
          </a:p>
        </p:txBody>
      </p:sp>
      <p:pic>
        <p:nvPicPr>
          <p:cNvPr id="5" name="Picture 4">
            <a:extLst>
              <a:ext uri="{FF2B5EF4-FFF2-40B4-BE49-F238E27FC236}">
                <a16:creationId xmlns:a16="http://schemas.microsoft.com/office/drawing/2014/main" id="{70A811C1-5560-88FB-8DDB-DE937C37F309}"/>
              </a:ext>
            </a:extLst>
          </p:cNvPr>
          <p:cNvPicPr>
            <a:picLocks noChangeAspect="1"/>
          </p:cNvPicPr>
          <p:nvPr/>
        </p:nvPicPr>
        <p:blipFill>
          <a:blip r:embed="rId2"/>
          <a:stretch>
            <a:fillRect/>
          </a:stretch>
        </p:blipFill>
        <p:spPr>
          <a:xfrm>
            <a:off x="723900" y="2520809"/>
            <a:ext cx="10744200" cy="3626165"/>
          </a:xfrm>
          <a:prstGeom prst="rect">
            <a:avLst/>
          </a:prstGeom>
        </p:spPr>
      </p:pic>
    </p:spTree>
    <p:extLst>
      <p:ext uri="{BB962C8B-B14F-4D97-AF65-F5344CB8AC3E}">
        <p14:creationId xmlns:p14="http://schemas.microsoft.com/office/powerpoint/2010/main" val="3150311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C3D479-773E-06DD-049D-3002E5D9DA6E}"/>
              </a:ext>
            </a:extLst>
          </p:cNvPr>
          <p:cNvSpPr>
            <a:spLocks noGrp="1"/>
          </p:cNvSpPr>
          <p:nvPr>
            <p:ph type="title"/>
          </p:nvPr>
        </p:nvSpPr>
        <p:spPr>
          <a:xfrm>
            <a:off x="307181" y="199867"/>
            <a:ext cx="11458995" cy="1330841"/>
          </a:xfrm>
        </p:spPr>
        <p:txBody>
          <a:bodyPr>
            <a:normAutofit/>
          </a:bodyPr>
          <a:lstStyle/>
          <a:p>
            <a:r>
              <a:rPr lang="en-AU" b="1" dirty="0"/>
              <a:t>Tips for creating a well structured lesson </a:t>
            </a:r>
            <a:r>
              <a:rPr lang="en-AU" b="1" dirty="0" err="1"/>
              <a:t>cont</a:t>
            </a:r>
            <a:r>
              <a:rPr lang="en-AU" b="1" dirty="0"/>
              <a:t>…</a:t>
            </a:r>
            <a:endParaRPr lang="en-AU" dirty="0"/>
          </a:p>
        </p:txBody>
      </p:sp>
      <p:sp>
        <p:nvSpPr>
          <p:cNvPr id="3" name="Content Placeholder 2">
            <a:extLst>
              <a:ext uri="{FF2B5EF4-FFF2-40B4-BE49-F238E27FC236}">
                <a16:creationId xmlns:a16="http://schemas.microsoft.com/office/drawing/2014/main" id="{FEFA45B1-61CF-D144-F36B-7104717D6D26}"/>
              </a:ext>
            </a:extLst>
          </p:cNvPr>
          <p:cNvSpPr>
            <a:spLocks noGrp="1"/>
          </p:cNvSpPr>
          <p:nvPr>
            <p:ph idx="1"/>
          </p:nvPr>
        </p:nvSpPr>
        <p:spPr>
          <a:xfrm>
            <a:off x="307181" y="1854293"/>
            <a:ext cx="11690632" cy="3978693"/>
          </a:xfrm>
        </p:spPr>
        <p:txBody>
          <a:bodyPr>
            <a:normAutofit lnSpcReduction="10000"/>
          </a:bodyPr>
          <a:lstStyle/>
          <a:p>
            <a:pPr marL="0" indent="0">
              <a:buNone/>
            </a:pPr>
            <a:r>
              <a:rPr lang="en-AU" sz="3200" b="1" dirty="0"/>
              <a:t>3. Learning Intentions  -</a:t>
            </a:r>
            <a:r>
              <a:rPr lang="en-AU" sz="3200" b="1" dirty="0">
                <a:solidFill>
                  <a:srgbClr val="0070C0"/>
                </a:solidFill>
              </a:rPr>
              <a:t> </a:t>
            </a:r>
            <a:r>
              <a:rPr lang="en-AU" sz="3200" dirty="0">
                <a:solidFill>
                  <a:srgbClr val="0070C0"/>
                </a:solidFill>
              </a:rPr>
              <a:t>provides students with a clear understanding of what they are trying to learn. </a:t>
            </a:r>
          </a:p>
          <a:p>
            <a:pPr marL="0" indent="0">
              <a:buNone/>
            </a:pPr>
            <a:endParaRPr lang="en-AU" sz="3200" dirty="0">
              <a:solidFill>
                <a:srgbClr val="0070C0"/>
              </a:solidFill>
            </a:endParaRPr>
          </a:p>
          <a:p>
            <a:pPr marL="0" indent="0">
              <a:buNone/>
            </a:pPr>
            <a:r>
              <a:rPr lang="en-AU" sz="3200" b="1" dirty="0"/>
              <a:t>4. Scaffolds - </a:t>
            </a:r>
            <a:r>
              <a:rPr lang="en-AU" sz="3200" b="0" i="0" dirty="0">
                <a:solidFill>
                  <a:srgbClr val="0070C0"/>
                </a:solidFill>
                <a:effectLst/>
              </a:rPr>
              <a:t>During the main portion of each lesson, students are given a variety of different tasks. They may be required to create a mind map, write a summary, solve problems, or complete a creative task. We don’t want this to become repetitive for students. So while we are always striving for </a:t>
            </a:r>
            <a:r>
              <a:rPr lang="en-AU" sz="3200" dirty="0">
                <a:solidFill>
                  <a:srgbClr val="0070C0"/>
                </a:solidFill>
              </a:rPr>
              <a:t>consistent </a:t>
            </a:r>
            <a:r>
              <a:rPr lang="en-AU" sz="3200" b="0" i="0" dirty="0">
                <a:solidFill>
                  <a:srgbClr val="0070C0"/>
                </a:solidFill>
                <a:effectLst/>
              </a:rPr>
              <a:t>structure, we don’t want our lessons to become boring.</a:t>
            </a:r>
          </a:p>
          <a:p>
            <a:pPr marL="0" indent="0">
              <a:buNone/>
            </a:pPr>
            <a:endParaRPr lang="en-AU" sz="1000" dirty="0"/>
          </a:p>
        </p:txBody>
      </p:sp>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78184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2ECBA-53A3-AD29-D38D-7ED478FE1897}"/>
              </a:ext>
            </a:extLst>
          </p:cNvPr>
          <p:cNvSpPr>
            <a:spLocks noGrp="1"/>
          </p:cNvSpPr>
          <p:nvPr>
            <p:ph type="title"/>
          </p:nvPr>
        </p:nvSpPr>
        <p:spPr/>
        <p:txBody>
          <a:bodyPr/>
          <a:lstStyle/>
          <a:p>
            <a:r>
              <a:rPr lang="en-AU" b="1" dirty="0"/>
              <a:t>And finally…. (but not the final slide!)</a:t>
            </a:r>
          </a:p>
        </p:txBody>
      </p:sp>
      <p:sp>
        <p:nvSpPr>
          <p:cNvPr id="3" name="Content Placeholder 2">
            <a:extLst>
              <a:ext uri="{FF2B5EF4-FFF2-40B4-BE49-F238E27FC236}">
                <a16:creationId xmlns:a16="http://schemas.microsoft.com/office/drawing/2014/main" id="{AA054D75-E3ED-E977-D5A3-C4E54637971B}"/>
              </a:ext>
            </a:extLst>
          </p:cNvPr>
          <p:cNvSpPr>
            <a:spLocks noGrp="1"/>
          </p:cNvSpPr>
          <p:nvPr>
            <p:ph idx="1"/>
          </p:nvPr>
        </p:nvSpPr>
        <p:spPr>
          <a:xfrm>
            <a:off x="787400" y="1332139"/>
            <a:ext cx="10515600" cy="4923518"/>
          </a:xfrm>
        </p:spPr>
        <p:txBody>
          <a:bodyPr>
            <a:noAutofit/>
          </a:bodyPr>
          <a:lstStyle/>
          <a:p>
            <a:pPr marL="0" indent="0">
              <a:buNone/>
            </a:pPr>
            <a:r>
              <a:rPr lang="en-AU" sz="3200" b="1" dirty="0"/>
              <a:t>5. </a:t>
            </a:r>
            <a:r>
              <a:rPr lang="en-AU" sz="3200" b="1" i="0" dirty="0">
                <a:effectLst/>
              </a:rPr>
              <a:t>Exit strategies - </a:t>
            </a:r>
            <a:r>
              <a:rPr lang="en-AU" sz="2400" b="0" i="0" dirty="0">
                <a:solidFill>
                  <a:srgbClr val="0070C0"/>
                </a:solidFill>
                <a:effectLst/>
              </a:rPr>
              <a:t>They not only wrap up the lesson and link students back to the learning objectives, but they also help educators obtain formative feedback on student progress. </a:t>
            </a:r>
          </a:p>
          <a:p>
            <a:pPr marL="0" indent="0">
              <a:buNone/>
            </a:pPr>
            <a:r>
              <a:rPr lang="en-AU" sz="2400" b="0" i="0" dirty="0">
                <a:solidFill>
                  <a:srgbClr val="0070C0"/>
                </a:solidFill>
                <a:effectLst/>
              </a:rPr>
              <a:t>There are many ways to include this strategy. Ask students to write down:</a:t>
            </a:r>
          </a:p>
          <a:p>
            <a:pPr>
              <a:buFont typeface="Arial" panose="020B0604020202020204" pitchFamily="34" charset="0"/>
              <a:buChar char="•"/>
            </a:pPr>
            <a:r>
              <a:rPr lang="en-AU" sz="2400" b="0" i="0" dirty="0">
                <a:solidFill>
                  <a:srgbClr val="0070C0"/>
                </a:solidFill>
                <a:effectLst/>
              </a:rPr>
              <a:t>3 things they learnt</a:t>
            </a:r>
          </a:p>
          <a:p>
            <a:pPr>
              <a:buFont typeface="Arial" panose="020B0604020202020204" pitchFamily="34" charset="0"/>
              <a:buChar char="•"/>
            </a:pPr>
            <a:r>
              <a:rPr lang="en-AU" sz="2400" b="0" i="0" dirty="0">
                <a:solidFill>
                  <a:srgbClr val="0070C0"/>
                </a:solidFill>
                <a:effectLst/>
              </a:rPr>
              <a:t>2 questions they have</a:t>
            </a:r>
          </a:p>
          <a:p>
            <a:pPr>
              <a:buFont typeface="Arial" panose="020B0604020202020204" pitchFamily="34" charset="0"/>
              <a:buChar char="•"/>
            </a:pPr>
            <a:r>
              <a:rPr lang="en-AU" sz="2400" b="0" i="0" dirty="0">
                <a:solidFill>
                  <a:srgbClr val="0070C0"/>
                </a:solidFill>
                <a:effectLst/>
              </a:rPr>
              <a:t>and 1 thing they are confused about.</a:t>
            </a:r>
          </a:p>
          <a:p>
            <a:pPr marL="0" indent="0">
              <a:buNone/>
            </a:pPr>
            <a:r>
              <a:rPr lang="en-AU" sz="2400" b="0" i="0" dirty="0">
                <a:solidFill>
                  <a:srgbClr val="0070C0"/>
                </a:solidFill>
                <a:effectLst/>
              </a:rPr>
              <a:t>If this is too involved for every lesson, you can also ask students to rate their confidence from 1-5 at the end of each lesson by holding up the corresponding number of fingers. While this won’t give you specific information, it’s a great tool to collect student attitude feedback quickly and easily! </a:t>
            </a:r>
            <a:endParaRPr lang="en-AU" sz="2400" dirty="0">
              <a:solidFill>
                <a:srgbClr val="0070C0"/>
              </a:solidFill>
            </a:endParaRPr>
          </a:p>
          <a:p>
            <a:pPr marL="0" indent="0">
              <a:buNone/>
            </a:pPr>
            <a:endParaRPr lang="en-AU" sz="2400" b="0" i="0" dirty="0">
              <a:solidFill>
                <a:srgbClr val="0070C0"/>
              </a:solidFill>
              <a:effectLst/>
            </a:endParaRPr>
          </a:p>
          <a:p>
            <a:endParaRPr lang="en-AU" dirty="0"/>
          </a:p>
        </p:txBody>
      </p:sp>
    </p:spTree>
    <p:extLst>
      <p:ext uri="{BB962C8B-B14F-4D97-AF65-F5344CB8AC3E}">
        <p14:creationId xmlns:p14="http://schemas.microsoft.com/office/powerpoint/2010/main" val="2322194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6430BF8-7C48-3DD3-21F0-9723906C82C7}"/>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b="1" kern="1200">
                <a:solidFill>
                  <a:schemeClr val="tx1"/>
                </a:solidFill>
                <a:latin typeface="+mj-lt"/>
                <a:ea typeface="+mj-ea"/>
                <a:cs typeface="+mj-cs"/>
              </a:rPr>
              <a:t>Setting Goals</a:t>
            </a:r>
          </a:p>
        </p:txBody>
      </p:sp>
      <p:pic>
        <p:nvPicPr>
          <p:cNvPr id="5" name="Content Placeholder 4">
            <a:extLst>
              <a:ext uri="{FF2B5EF4-FFF2-40B4-BE49-F238E27FC236}">
                <a16:creationId xmlns:a16="http://schemas.microsoft.com/office/drawing/2014/main" id="{38B021C4-CCFB-A869-DA24-DE5F6270ADBB}"/>
              </a:ext>
            </a:extLst>
          </p:cNvPr>
          <p:cNvPicPr>
            <a:picLocks noGrp="1" noChangeAspect="1"/>
          </p:cNvPicPr>
          <p:nvPr>
            <p:ph idx="1"/>
          </p:nvPr>
        </p:nvPicPr>
        <p:blipFill>
          <a:blip r:embed="rId2"/>
          <a:stretch>
            <a:fillRect/>
          </a:stretch>
        </p:blipFill>
        <p:spPr>
          <a:xfrm>
            <a:off x="723900" y="2622640"/>
            <a:ext cx="10744200" cy="3411283"/>
          </a:xfrm>
          <a:prstGeom prst="rect">
            <a:avLst/>
          </a:prstGeom>
        </p:spPr>
      </p:pic>
    </p:spTree>
    <p:extLst>
      <p:ext uri="{BB962C8B-B14F-4D97-AF65-F5344CB8AC3E}">
        <p14:creationId xmlns:p14="http://schemas.microsoft.com/office/powerpoint/2010/main" val="3239226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0947E-83B8-FB6A-EF1D-53550F15FEEC}"/>
              </a:ext>
            </a:extLst>
          </p:cNvPr>
          <p:cNvSpPr>
            <a:spLocks noGrp="1"/>
          </p:cNvSpPr>
          <p:nvPr>
            <p:ph type="title"/>
          </p:nvPr>
        </p:nvSpPr>
        <p:spPr>
          <a:xfrm>
            <a:off x="558403" y="385763"/>
            <a:ext cx="11075194" cy="1604963"/>
          </a:xfrm>
        </p:spPr>
        <p:txBody>
          <a:bodyPr>
            <a:normAutofit fontScale="90000"/>
          </a:bodyPr>
          <a:lstStyle/>
          <a:p>
            <a:br>
              <a:rPr lang="en-AU" dirty="0"/>
            </a:br>
            <a:r>
              <a:rPr lang="en-AU" b="1" dirty="0"/>
              <a:t>Setting Goals - Learning Intentions and Success Criteria</a:t>
            </a:r>
            <a:br>
              <a:rPr lang="en-AU" dirty="0"/>
            </a:br>
            <a:endParaRPr lang="en-AU" dirty="0"/>
          </a:p>
        </p:txBody>
      </p:sp>
      <p:graphicFrame>
        <p:nvGraphicFramePr>
          <p:cNvPr id="7" name="Content Placeholder 2">
            <a:extLst>
              <a:ext uri="{FF2B5EF4-FFF2-40B4-BE49-F238E27FC236}">
                <a16:creationId xmlns:a16="http://schemas.microsoft.com/office/drawing/2014/main" id="{CD7F41F9-24BF-FE01-896F-02B5C262E93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4250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AF077C-AE92-0E52-21D2-C833425ACBAE}"/>
              </a:ext>
            </a:extLst>
          </p:cNvPr>
          <p:cNvSpPr>
            <a:spLocks noGrp="1"/>
          </p:cNvSpPr>
          <p:nvPr>
            <p:ph type="title"/>
          </p:nvPr>
        </p:nvSpPr>
        <p:spPr>
          <a:xfrm>
            <a:off x="838200" y="557189"/>
            <a:ext cx="3374136" cy="5567891"/>
          </a:xfrm>
        </p:spPr>
        <p:txBody>
          <a:bodyPr vert="horz" lIns="91440" tIns="45720" rIns="91440" bIns="45720" rtlCol="0">
            <a:normAutofit/>
          </a:bodyPr>
          <a:lstStyle/>
          <a:p>
            <a:r>
              <a:rPr lang="en-US" sz="5200" b="1" kern="1200" dirty="0">
                <a:latin typeface="+mj-lt"/>
                <a:ea typeface="+mj-ea"/>
                <a:cs typeface="+mj-cs"/>
              </a:rPr>
              <a:t>Tips on effective Learning Intentions</a:t>
            </a:r>
          </a:p>
        </p:txBody>
      </p:sp>
      <p:graphicFrame>
        <p:nvGraphicFramePr>
          <p:cNvPr id="24" name="Content Placeholder 2">
            <a:extLst>
              <a:ext uri="{FF2B5EF4-FFF2-40B4-BE49-F238E27FC236}">
                <a16:creationId xmlns:a16="http://schemas.microsoft.com/office/drawing/2014/main" id="{14BE6085-6E34-025C-C1CD-8137F63EA984}"/>
              </a:ext>
            </a:extLst>
          </p:cNvPr>
          <p:cNvGraphicFramePr>
            <a:graphicFrameLocks noGrp="1"/>
          </p:cNvGraphicFramePr>
          <p:nvPr>
            <p:ph idx="1"/>
            <p:extLst>
              <p:ext uri="{D42A27DB-BD31-4B8C-83A1-F6EECF244321}">
                <p14:modId xmlns:p14="http://schemas.microsoft.com/office/powerpoint/2010/main" val="1089227797"/>
              </p:ext>
            </p:extLst>
          </p:nvPr>
        </p:nvGraphicFramePr>
        <p:xfrm>
          <a:off x="3793331" y="620391"/>
          <a:ext cx="7958138" cy="5567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3949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128F3BD-7564-4310-B528-888E64F87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FA676-976B-504B-5B57-67BB8A6BA402}"/>
              </a:ext>
            </a:extLst>
          </p:cNvPr>
          <p:cNvSpPr>
            <a:spLocks noGrp="1"/>
          </p:cNvSpPr>
          <p:nvPr>
            <p:ph type="title"/>
          </p:nvPr>
        </p:nvSpPr>
        <p:spPr>
          <a:xfrm>
            <a:off x="1137036" y="609600"/>
            <a:ext cx="8548386" cy="1282459"/>
          </a:xfrm>
        </p:spPr>
        <p:txBody>
          <a:bodyPr>
            <a:normAutofit/>
          </a:bodyPr>
          <a:lstStyle/>
          <a:p>
            <a:r>
              <a:rPr lang="en-AU" b="1"/>
              <a:t>Tips on effective Success Criteria</a:t>
            </a:r>
          </a:p>
        </p:txBody>
      </p:sp>
      <p:sp>
        <p:nvSpPr>
          <p:cNvPr id="3" name="Content Placeholder 2">
            <a:extLst>
              <a:ext uri="{FF2B5EF4-FFF2-40B4-BE49-F238E27FC236}">
                <a16:creationId xmlns:a16="http://schemas.microsoft.com/office/drawing/2014/main" id="{4AF60480-8071-E2CA-1CDF-04F755B4983A}"/>
              </a:ext>
            </a:extLst>
          </p:cNvPr>
          <p:cNvSpPr>
            <a:spLocks noGrp="1"/>
          </p:cNvSpPr>
          <p:nvPr>
            <p:ph idx="1"/>
          </p:nvPr>
        </p:nvSpPr>
        <p:spPr>
          <a:xfrm>
            <a:off x="214974" y="1646614"/>
            <a:ext cx="10839990" cy="4790471"/>
          </a:xfrm>
        </p:spPr>
        <p:txBody>
          <a:bodyPr>
            <a:normAutofit fontScale="92500" lnSpcReduction="10000"/>
          </a:bodyPr>
          <a:lstStyle/>
          <a:p>
            <a:r>
              <a:rPr lang="en-AU" b="0" i="0" dirty="0">
                <a:effectLst/>
              </a:rPr>
              <a:t>The easiest way to implement success criteria effectively is to show students what success looks like. </a:t>
            </a:r>
          </a:p>
          <a:p>
            <a:r>
              <a:rPr lang="en-AU" b="0" i="0" dirty="0">
                <a:effectLst/>
              </a:rPr>
              <a:t>For example, if students are working on a maths problem, show them the answer and then have them work out the strategy from there. </a:t>
            </a:r>
          </a:p>
          <a:p>
            <a:r>
              <a:rPr lang="en-AU" b="0" i="0" dirty="0">
                <a:effectLst/>
              </a:rPr>
              <a:t>If you are asking students to create a presentation, show them what a top-mark response looks like, as well as modelling what middle and low-range responses are. </a:t>
            </a:r>
          </a:p>
          <a:p>
            <a:r>
              <a:rPr lang="en-AU" b="0" i="0" dirty="0">
                <a:effectLst/>
              </a:rPr>
              <a:t>By doing so, students can very clearly see what they need to do to be successful. </a:t>
            </a:r>
          </a:p>
          <a:p>
            <a:r>
              <a:rPr lang="en-AU" b="0" i="0" dirty="0">
                <a:effectLst/>
              </a:rPr>
              <a:t>To formalise this you can create a success criteria checklist. This would include all of the steps students need to take or include to achieve full marks. </a:t>
            </a:r>
            <a:r>
              <a:rPr lang="en-AU" dirty="0"/>
              <a:t>Using w</a:t>
            </a:r>
            <a:r>
              <a:rPr lang="en-AU" b="0" i="0" dirty="0">
                <a:effectLst/>
              </a:rPr>
              <a:t>ording like “I can” statements can help to motivate students and foster a more positive experience.</a:t>
            </a:r>
          </a:p>
        </p:txBody>
      </p:sp>
      <p:sp>
        <p:nvSpPr>
          <p:cNvPr id="17" name="Freeform: Shape 16">
            <a:extLst>
              <a:ext uri="{FF2B5EF4-FFF2-40B4-BE49-F238E27FC236}">
                <a16:creationId xmlns:a16="http://schemas.microsoft.com/office/drawing/2014/main" id="{82AA3C4E-019E-440F-87AB-67EFA9BE6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822456" y="-2"/>
            <a:ext cx="1368219" cy="6858000"/>
          </a:xfrm>
          <a:custGeom>
            <a:avLst/>
            <a:gdLst>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57645 w 1605470"/>
              <a:gd name="connsiteY188" fmla="*/ 474761 h 6858000"/>
              <a:gd name="connsiteX189" fmla="*/ 201693 w 1605470"/>
              <a:gd name="connsiteY189" fmla="*/ 469651 h 6858000"/>
              <a:gd name="connsiteX190" fmla="*/ 195012 w 1605470"/>
              <a:gd name="connsiteY190" fmla="*/ 448559 h 6858000"/>
              <a:gd name="connsiteX191" fmla="*/ 201434 w 1605470"/>
              <a:gd name="connsiteY191" fmla="*/ 441529 h 6858000"/>
              <a:gd name="connsiteX192" fmla="*/ 200655 w 1605470"/>
              <a:gd name="connsiteY192" fmla="*/ 428927 h 6858000"/>
              <a:gd name="connsiteX193" fmla="*/ 190059 w 1605470"/>
              <a:gd name="connsiteY193" fmla="*/ 430161 h 6858000"/>
              <a:gd name="connsiteX194" fmla="*/ 184450 w 1605470"/>
              <a:gd name="connsiteY194" fmla="*/ 396240 h 6858000"/>
              <a:gd name="connsiteX195" fmla="*/ 146196 w 1605470"/>
              <a:gd name="connsiteY195" fmla="*/ 358810 h 6858000"/>
              <a:gd name="connsiteX196" fmla="*/ 124571 w 1605470"/>
              <a:gd name="connsiteY196" fmla="*/ 302178 h 6858000"/>
              <a:gd name="connsiteX197" fmla="*/ 103243 w 1605470"/>
              <a:gd name="connsiteY197" fmla="*/ 211375 h 6858000"/>
              <a:gd name="connsiteX198" fmla="*/ 94571 w 1605470"/>
              <a:gd name="connsiteY198" fmla="*/ 184179 h 6858000"/>
              <a:gd name="connsiteX199" fmla="*/ 13437 w 1605470"/>
              <a:gd name="connsiteY199" fmla="*/ 19287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01693 w 1605470"/>
              <a:gd name="connsiteY188" fmla="*/ 469651 h 6858000"/>
              <a:gd name="connsiteX189" fmla="*/ 195012 w 1605470"/>
              <a:gd name="connsiteY189" fmla="*/ 448559 h 6858000"/>
              <a:gd name="connsiteX190" fmla="*/ 201434 w 1605470"/>
              <a:gd name="connsiteY190" fmla="*/ 441529 h 6858000"/>
              <a:gd name="connsiteX191" fmla="*/ 200655 w 1605470"/>
              <a:gd name="connsiteY191" fmla="*/ 428927 h 6858000"/>
              <a:gd name="connsiteX192" fmla="*/ 190059 w 1605470"/>
              <a:gd name="connsiteY192" fmla="*/ 430161 h 6858000"/>
              <a:gd name="connsiteX193" fmla="*/ 184450 w 1605470"/>
              <a:gd name="connsiteY193" fmla="*/ 396240 h 6858000"/>
              <a:gd name="connsiteX194" fmla="*/ 146196 w 1605470"/>
              <a:gd name="connsiteY194" fmla="*/ 358810 h 6858000"/>
              <a:gd name="connsiteX195" fmla="*/ 124571 w 1605470"/>
              <a:gd name="connsiteY195" fmla="*/ 302178 h 6858000"/>
              <a:gd name="connsiteX196" fmla="*/ 103243 w 1605470"/>
              <a:gd name="connsiteY196" fmla="*/ 211375 h 6858000"/>
              <a:gd name="connsiteX197" fmla="*/ 94571 w 1605470"/>
              <a:gd name="connsiteY197" fmla="*/ 184179 h 6858000"/>
              <a:gd name="connsiteX198" fmla="*/ 13437 w 1605470"/>
              <a:gd name="connsiteY198" fmla="*/ 19287 h 6858000"/>
              <a:gd name="connsiteX199" fmla="*/ 0 w 1605470"/>
              <a:gd name="connsiteY19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613412 w 1605470"/>
              <a:gd name="connsiteY132" fmla="*/ 2731184 h 6858000"/>
              <a:gd name="connsiteX133" fmla="*/ 555080 w 1605470"/>
              <a:gd name="connsiteY133" fmla="*/ 2538816 h 6858000"/>
              <a:gd name="connsiteX134" fmla="*/ 551827 w 1605470"/>
              <a:gd name="connsiteY134" fmla="*/ 2485734 h 6858000"/>
              <a:gd name="connsiteX135" fmla="*/ 525179 w 1605470"/>
              <a:gd name="connsiteY135" fmla="*/ 2447068 h 6858000"/>
              <a:gd name="connsiteX136" fmla="*/ 529511 w 1605470"/>
              <a:gd name="connsiteY136" fmla="*/ 2425819 h 6858000"/>
              <a:gd name="connsiteX137" fmla="*/ 530521 w 1605470"/>
              <a:gd name="connsiteY137" fmla="*/ 2422066 h 6858000"/>
              <a:gd name="connsiteX138" fmla="*/ 528878 w 1605470"/>
              <a:gd name="connsiteY138" fmla="*/ 2408971 h 6858000"/>
              <a:gd name="connsiteX139" fmla="*/ 535510 w 1605470"/>
              <a:gd name="connsiteY139" fmla="*/ 2402874 h 6858000"/>
              <a:gd name="connsiteX140" fmla="*/ 538122 w 1605470"/>
              <a:gd name="connsiteY140" fmla="*/ 2381443 h 6858000"/>
              <a:gd name="connsiteX141" fmla="*/ 533116 w 1605470"/>
              <a:gd name="connsiteY141" fmla="*/ 2358011 h 6858000"/>
              <a:gd name="connsiteX142" fmla="*/ 501423 w 1605470"/>
              <a:gd name="connsiteY142" fmla="*/ 2249479 h 6858000"/>
              <a:gd name="connsiteX143" fmla="*/ 486968 w 1605470"/>
              <a:gd name="connsiteY143" fmla="*/ 2182937 h 6858000"/>
              <a:gd name="connsiteX144" fmla="*/ 488555 w 1605470"/>
              <a:gd name="connsiteY144" fmla="*/ 2155135 h 6858000"/>
              <a:gd name="connsiteX145" fmla="*/ 486013 w 1605470"/>
              <a:gd name="connsiteY145" fmla="*/ 2118008 h 6858000"/>
              <a:gd name="connsiteX146" fmla="*/ 487006 w 1605470"/>
              <a:gd name="connsiteY146" fmla="*/ 2050531 h 6858000"/>
              <a:gd name="connsiteX147" fmla="*/ 478812 w 1605470"/>
              <a:gd name="connsiteY147" fmla="*/ 1963269 h 6858000"/>
              <a:gd name="connsiteX148" fmla="*/ 442619 w 1605470"/>
              <a:gd name="connsiteY148" fmla="*/ 1910499 h 6858000"/>
              <a:gd name="connsiteX149" fmla="*/ 446785 w 1605470"/>
              <a:gd name="connsiteY149" fmla="*/ 1903212 h 6858000"/>
              <a:gd name="connsiteX150" fmla="*/ 436547 w 1605470"/>
              <a:gd name="connsiteY150" fmla="*/ 1861531 h 6858000"/>
              <a:gd name="connsiteX151" fmla="*/ 364290 w 1605470"/>
              <a:gd name="connsiteY151" fmla="*/ 1728772 h 6858000"/>
              <a:gd name="connsiteX152" fmla="*/ 345287 w 1605470"/>
              <a:gd name="connsiteY152" fmla="*/ 1646953 h 6858000"/>
              <a:gd name="connsiteX153" fmla="*/ 344412 w 1605470"/>
              <a:gd name="connsiteY153" fmla="*/ 1615777 h 6858000"/>
              <a:gd name="connsiteX154" fmla="*/ 342578 w 1605470"/>
              <a:gd name="connsiteY154" fmla="*/ 1563678 h 6858000"/>
              <a:gd name="connsiteX155" fmla="*/ 355658 w 1605470"/>
              <a:gd name="connsiteY155" fmla="*/ 1519474 h 6858000"/>
              <a:gd name="connsiteX156" fmla="*/ 348400 w 1605470"/>
              <a:gd name="connsiteY156" fmla="*/ 1477995 h 6858000"/>
              <a:gd name="connsiteX157" fmla="*/ 328025 w 1605470"/>
              <a:gd name="connsiteY157" fmla="*/ 1475165 h 6858000"/>
              <a:gd name="connsiteX158" fmla="*/ 326326 w 1605470"/>
              <a:gd name="connsiteY158" fmla="*/ 1428585 h 6858000"/>
              <a:gd name="connsiteX159" fmla="*/ 325799 w 1605470"/>
              <a:gd name="connsiteY159" fmla="*/ 1357181 h 6858000"/>
              <a:gd name="connsiteX160" fmla="*/ 320507 w 1605470"/>
              <a:gd name="connsiteY160" fmla="*/ 1347099 h 6858000"/>
              <a:gd name="connsiteX161" fmla="*/ 335347 w 1605470"/>
              <a:gd name="connsiteY161" fmla="*/ 1334233 h 6858000"/>
              <a:gd name="connsiteX162" fmla="*/ 342792 w 1605470"/>
              <a:gd name="connsiteY162" fmla="*/ 1307086 h 6858000"/>
              <a:gd name="connsiteX163" fmla="*/ 343980 w 1605470"/>
              <a:gd name="connsiteY163" fmla="*/ 1189033 h 6858000"/>
              <a:gd name="connsiteX164" fmla="*/ 348665 w 1605470"/>
              <a:gd name="connsiteY164" fmla="*/ 1168288 h 6858000"/>
              <a:gd name="connsiteX165" fmla="*/ 340947 w 1605470"/>
              <a:gd name="connsiteY165" fmla="*/ 1142577 h 6858000"/>
              <a:gd name="connsiteX166" fmla="*/ 330253 w 1605470"/>
              <a:gd name="connsiteY166" fmla="*/ 1088484 h 6858000"/>
              <a:gd name="connsiteX167" fmla="*/ 314647 w 1605470"/>
              <a:gd name="connsiteY167" fmla="*/ 1053424 h 6858000"/>
              <a:gd name="connsiteX168" fmla="*/ 322906 w 1605470"/>
              <a:gd name="connsiteY168" fmla="*/ 1044367 h 6858000"/>
              <a:gd name="connsiteX169" fmla="*/ 326818 w 1605470"/>
              <a:gd name="connsiteY169" fmla="*/ 1022828 h 6858000"/>
              <a:gd name="connsiteX170" fmla="*/ 320445 w 1605470"/>
              <a:gd name="connsiteY170" fmla="*/ 932283 h 6858000"/>
              <a:gd name="connsiteX171" fmla="*/ 322681 w 1605470"/>
              <a:gd name="connsiteY171" fmla="*/ 915925 h 6858000"/>
              <a:gd name="connsiteX172" fmla="*/ 315310 w 1605470"/>
              <a:gd name="connsiteY172" fmla="*/ 896999 h 6858000"/>
              <a:gd name="connsiteX173" fmla="*/ 284718 w 1605470"/>
              <a:gd name="connsiteY173" fmla="*/ 821517 h 6858000"/>
              <a:gd name="connsiteX174" fmla="*/ 270682 w 1605470"/>
              <a:gd name="connsiteY174" fmla="*/ 786519 h 6858000"/>
              <a:gd name="connsiteX175" fmla="*/ 265483 w 1605470"/>
              <a:gd name="connsiteY175" fmla="*/ 784963 h 6858000"/>
              <a:gd name="connsiteX176" fmla="*/ 270939 w 1605470"/>
              <a:gd name="connsiteY176" fmla="*/ 776648 h 6858000"/>
              <a:gd name="connsiteX177" fmla="*/ 263668 w 1605470"/>
              <a:gd name="connsiteY177" fmla="*/ 751353 h 6858000"/>
              <a:gd name="connsiteX178" fmla="*/ 254540 w 1605470"/>
              <a:gd name="connsiteY178" fmla="*/ 741965 h 6858000"/>
              <a:gd name="connsiteX179" fmla="*/ 252501 w 1605470"/>
              <a:gd name="connsiteY179" fmla="*/ 724635 h 6858000"/>
              <a:gd name="connsiteX180" fmla="*/ 248897 w 1605470"/>
              <a:gd name="connsiteY180" fmla="*/ 681659 h 6858000"/>
              <a:gd name="connsiteX181" fmla="*/ 234316 w 1605470"/>
              <a:gd name="connsiteY181" fmla="*/ 635218 h 6858000"/>
              <a:gd name="connsiteX182" fmla="*/ 239327 w 1605470"/>
              <a:gd name="connsiteY182" fmla="*/ 613763 h 6858000"/>
              <a:gd name="connsiteX183" fmla="*/ 225269 w 1605470"/>
              <a:gd name="connsiteY183" fmla="*/ 598582 h 6858000"/>
              <a:gd name="connsiteX184" fmla="*/ 224950 w 1605470"/>
              <a:gd name="connsiteY184" fmla="*/ 576846 h 6858000"/>
              <a:gd name="connsiteX185" fmla="*/ 204632 w 1605470"/>
              <a:gd name="connsiteY185" fmla="*/ 553868 h 6858000"/>
              <a:gd name="connsiteX186" fmla="*/ 239317 w 1605470"/>
              <a:gd name="connsiteY186" fmla="*/ 517614 h 6858000"/>
              <a:gd name="connsiteX187" fmla="*/ 201693 w 1605470"/>
              <a:gd name="connsiteY187" fmla="*/ 469651 h 6858000"/>
              <a:gd name="connsiteX188" fmla="*/ 195012 w 1605470"/>
              <a:gd name="connsiteY188" fmla="*/ 448559 h 6858000"/>
              <a:gd name="connsiteX189" fmla="*/ 201434 w 1605470"/>
              <a:gd name="connsiteY189" fmla="*/ 441529 h 6858000"/>
              <a:gd name="connsiteX190" fmla="*/ 200655 w 1605470"/>
              <a:gd name="connsiteY190" fmla="*/ 428927 h 6858000"/>
              <a:gd name="connsiteX191" fmla="*/ 190059 w 1605470"/>
              <a:gd name="connsiteY191" fmla="*/ 430161 h 6858000"/>
              <a:gd name="connsiteX192" fmla="*/ 184450 w 1605470"/>
              <a:gd name="connsiteY192" fmla="*/ 396240 h 6858000"/>
              <a:gd name="connsiteX193" fmla="*/ 146196 w 1605470"/>
              <a:gd name="connsiteY193" fmla="*/ 358810 h 6858000"/>
              <a:gd name="connsiteX194" fmla="*/ 124571 w 1605470"/>
              <a:gd name="connsiteY194" fmla="*/ 302178 h 6858000"/>
              <a:gd name="connsiteX195" fmla="*/ 103243 w 1605470"/>
              <a:gd name="connsiteY195" fmla="*/ 211375 h 6858000"/>
              <a:gd name="connsiteX196" fmla="*/ 94571 w 1605470"/>
              <a:gd name="connsiteY196" fmla="*/ 184179 h 6858000"/>
              <a:gd name="connsiteX197" fmla="*/ 13437 w 1605470"/>
              <a:gd name="connsiteY197" fmla="*/ 19287 h 6858000"/>
              <a:gd name="connsiteX198" fmla="*/ 0 w 1605470"/>
              <a:gd name="connsiteY19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13412 w 1605470"/>
              <a:gd name="connsiteY131" fmla="*/ 2731184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63668 w 1605470"/>
              <a:gd name="connsiteY175" fmla="*/ 751353 h 6858000"/>
              <a:gd name="connsiteX176" fmla="*/ 254540 w 1605470"/>
              <a:gd name="connsiteY176" fmla="*/ 741965 h 6858000"/>
              <a:gd name="connsiteX177" fmla="*/ 252501 w 1605470"/>
              <a:gd name="connsiteY177" fmla="*/ 724635 h 6858000"/>
              <a:gd name="connsiteX178" fmla="*/ 248897 w 1605470"/>
              <a:gd name="connsiteY178" fmla="*/ 681659 h 6858000"/>
              <a:gd name="connsiteX179" fmla="*/ 234316 w 1605470"/>
              <a:gd name="connsiteY179" fmla="*/ 635218 h 6858000"/>
              <a:gd name="connsiteX180" fmla="*/ 239327 w 1605470"/>
              <a:gd name="connsiteY180" fmla="*/ 613763 h 6858000"/>
              <a:gd name="connsiteX181" fmla="*/ 225269 w 1605470"/>
              <a:gd name="connsiteY181" fmla="*/ 598582 h 6858000"/>
              <a:gd name="connsiteX182" fmla="*/ 224950 w 1605470"/>
              <a:gd name="connsiteY182" fmla="*/ 576846 h 6858000"/>
              <a:gd name="connsiteX183" fmla="*/ 204632 w 1605470"/>
              <a:gd name="connsiteY183" fmla="*/ 553868 h 6858000"/>
              <a:gd name="connsiteX184" fmla="*/ 239317 w 1605470"/>
              <a:gd name="connsiteY184" fmla="*/ 517614 h 6858000"/>
              <a:gd name="connsiteX185" fmla="*/ 201693 w 1605470"/>
              <a:gd name="connsiteY185" fmla="*/ 469651 h 6858000"/>
              <a:gd name="connsiteX186" fmla="*/ 195012 w 1605470"/>
              <a:gd name="connsiteY186" fmla="*/ 448559 h 6858000"/>
              <a:gd name="connsiteX187" fmla="*/ 201434 w 1605470"/>
              <a:gd name="connsiteY187" fmla="*/ 441529 h 6858000"/>
              <a:gd name="connsiteX188" fmla="*/ 200655 w 1605470"/>
              <a:gd name="connsiteY188" fmla="*/ 428927 h 6858000"/>
              <a:gd name="connsiteX189" fmla="*/ 190059 w 1605470"/>
              <a:gd name="connsiteY189" fmla="*/ 430161 h 6858000"/>
              <a:gd name="connsiteX190" fmla="*/ 184450 w 1605470"/>
              <a:gd name="connsiteY190" fmla="*/ 396240 h 6858000"/>
              <a:gd name="connsiteX191" fmla="*/ 146196 w 1605470"/>
              <a:gd name="connsiteY191" fmla="*/ 358810 h 6858000"/>
              <a:gd name="connsiteX192" fmla="*/ 124571 w 1605470"/>
              <a:gd name="connsiteY192" fmla="*/ 302178 h 6858000"/>
              <a:gd name="connsiteX193" fmla="*/ 103243 w 1605470"/>
              <a:gd name="connsiteY193" fmla="*/ 211375 h 6858000"/>
              <a:gd name="connsiteX194" fmla="*/ 94571 w 1605470"/>
              <a:gd name="connsiteY194" fmla="*/ 184179 h 6858000"/>
              <a:gd name="connsiteX195" fmla="*/ 13437 w 1605470"/>
              <a:gd name="connsiteY195" fmla="*/ 19287 h 6858000"/>
              <a:gd name="connsiteX196" fmla="*/ 0 w 1605470"/>
              <a:gd name="connsiteY19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3668 w 1605470"/>
              <a:gd name="connsiteY174" fmla="*/ 751353 h 6858000"/>
              <a:gd name="connsiteX175" fmla="*/ 254540 w 1605470"/>
              <a:gd name="connsiteY175" fmla="*/ 741965 h 6858000"/>
              <a:gd name="connsiteX176" fmla="*/ 252501 w 1605470"/>
              <a:gd name="connsiteY176" fmla="*/ 724635 h 6858000"/>
              <a:gd name="connsiteX177" fmla="*/ 248897 w 1605470"/>
              <a:gd name="connsiteY177" fmla="*/ 681659 h 6858000"/>
              <a:gd name="connsiteX178" fmla="*/ 234316 w 1605470"/>
              <a:gd name="connsiteY178" fmla="*/ 635218 h 6858000"/>
              <a:gd name="connsiteX179" fmla="*/ 239327 w 1605470"/>
              <a:gd name="connsiteY179" fmla="*/ 613763 h 6858000"/>
              <a:gd name="connsiteX180" fmla="*/ 225269 w 1605470"/>
              <a:gd name="connsiteY180" fmla="*/ 598582 h 6858000"/>
              <a:gd name="connsiteX181" fmla="*/ 224950 w 1605470"/>
              <a:gd name="connsiteY181" fmla="*/ 576846 h 6858000"/>
              <a:gd name="connsiteX182" fmla="*/ 204632 w 1605470"/>
              <a:gd name="connsiteY182" fmla="*/ 553868 h 6858000"/>
              <a:gd name="connsiteX183" fmla="*/ 239317 w 1605470"/>
              <a:gd name="connsiteY183" fmla="*/ 517614 h 6858000"/>
              <a:gd name="connsiteX184" fmla="*/ 201693 w 1605470"/>
              <a:gd name="connsiteY184" fmla="*/ 469651 h 6858000"/>
              <a:gd name="connsiteX185" fmla="*/ 195012 w 1605470"/>
              <a:gd name="connsiteY185" fmla="*/ 448559 h 6858000"/>
              <a:gd name="connsiteX186" fmla="*/ 201434 w 1605470"/>
              <a:gd name="connsiteY186" fmla="*/ 441529 h 6858000"/>
              <a:gd name="connsiteX187" fmla="*/ 200655 w 1605470"/>
              <a:gd name="connsiteY187" fmla="*/ 428927 h 6858000"/>
              <a:gd name="connsiteX188" fmla="*/ 190059 w 1605470"/>
              <a:gd name="connsiteY188" fmla="*/ 430161 h 6858000"/>
              <a:gd name="connsiteX189" fmla="*/ 184450 w 1605470"/>
              <a:gd name="connsiteY189" fmla="*/ 396240 h 6858000"/>
              <a:gd name="connsiteX190" fmla="*/ 146196 w 1605470"/>
              <a:gd name="connsiteY190" fmla="*/ 358810 h 6858000"/>
              <a:gd name="connsiteX191" fmla="*/ 124571 w 1605470"/>
              <a:gd name="connsiteY191" fmla="*/ 302178 h 6858000"/>
              <a:gd name="connsiteX192" fmla="*/ 103243 w 1605470"/>
              <a:gd name="connsiteY192" fmla="*/ 211375 h 6858000"/>
              <a:gd name="connsiteX193" fmla="*/ 94571 w 1605470"/>
              <a:gd name="connsiteY193" fmla="*/ 184179 h 6858000"/>
              <a:gd name="connsiteX194" fmla="*/ 13437 w 1605470"/>
              <a:gd name="connsiteY194" fmla="*/ 19287 h 6858000"/>
              <a:gd name="connsiteX195" fmla="*/ 0 w 1605470"/>
              <a:gd name="connsiteY19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63668 w 1605470"/>
              <a:gd name="connsiteY173" fmla="*/ 751353 h 6858000"/>
              <a:gd name="connsiteX174" fmla="*/ 254540 w 1605470"/>
              <a:gd name="connsiteY174" fmla="*/ 741965 h 6858000"/>
              <a:gd name="connsiteX175" fmla="*/ 252501 w 1605470"/>
              <a:gd name="connsiteY175" fmla="*/ 724635 h 6858000"/>
              <a:gd name="connsiteX176" fmla="*/ 248897 w 1605470"/>
              <a:gd name="connsiteY176" fmla="*/ 681659 h 6858000"/>
              <a:gd name="connsiteX177" fmla="*/ 234316 w 1605470"/>
              <a:gd name="connsiteY177" fmla="*/ 635218 h 6858000"/>
              <a:gd name="connsiteX178" fmla="*/ 239327 w 1605470"/>
              <a:gd name="connsiteY178" fmla="*/ 613763 h 6858000"/>
              <a:gd name="connsiteX179" fmla="*/ 225269 w 1605470"/>
              <a:gd name="connsiteY179" fmla="*/ 598582 h 6858000"/>
              <a:gd name="connsiteX180" fmla="*/ 224950 w 1605470"/>
              <a:gd name="connsiteY180" fmla="*/ 576846 h 6858000"/>
              <a:gd name="connsiteX181" fmla="*/ 204632 w 1605470"/>
              <a:gd name="connsiteY181" fmla="*/ 553868 h 6858000"/>
              <a:gd name="connsiteX182" fmla="*/ 239317 w 1605470"/>
              <a:gd name="connsiteY182" fmla="*/ 517614 h 6858000"/>
              <a:gd name="connsiteX183" fmla="*/ 201693 w 1605470"/>
              <a:gd name="connsiteY183" fmla="*/ 469651 h 6858000"/>
              <a:gd name="connsiteX184" fmla="*/ 195012 w 1605470"/>
              <a:gd name="connsiteY184" fmla="*/ 448559 h 6858000"/>
              <a:gd name="connsiteX185" fmla="*/ 201434 w 1605470"/>
              <a:gd name="connsiteY185" fmla="*/ 441529 h 6858000"/>
              <a:gd name="connsiteX186" fmla="*/ 200655 w 1605470"/>
              <a:gd name="connsiteY186" fmla="*/ 428927 h 6858000"/>
              <a:gd name="connsiteX187" fmla="*/ 190059 w 1605470"/>
              <a:gd name="connsiteY187" fmla="*/ 430161 h 6858000"/>
              <a:gd name="connsiteX188" fmla="*/ 184450 w 1605470"/>
              <a:gd name="connsiteY188" fmla="*/ 396240 h 6858000"/>
              <a:gd name="connsiteX189" fmla="*/ 146196 w 1605470"/>
              <a:gd name="connsiteY189" fmla="*/ 358810 h 6858000"/>
              <a:gd name="connsiteX190" fmla="*/ 124571 w 1605470"/>
              <a:gd name="connsiteY190" fmla="*/ 302178 h 6858000"/>
              <a:gd name="connsiteX191" fmla="*/ 103243 w 1605470"/>
              <a:gd name="connsiteY191" fmla="*/ 211375 h 6858000"/>
              <a:gd name="connsiteX192" fmla="*/ 94571 w 1605470"/>
              <a:gd name="connsiteY192" fmla="*/ 184179 h 6858000"/>
              <a:gd name="connsiteX193" fmla="*/ 13437 w 1605470"/>
              <a:gd name="connsiteY193" fmla="*/ 19287 h 6858000"/>
              <a:gd name="connsiteX194" fmla="*/ 0 w 1605470"/>
              <a:gd name="connsiteY19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01423 w 1605470"/>
              <a:gd name="connsiteY140" fmla="*/ 2249479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6326 w 1605470"/>
              <a:gd name="connsiteY155" fmla="*/ 1428585 h 6858000"/>
              <a:gd name="connsiteX156" fmla="*/ 325799 w 1605470"/>
              <a:gd name="connsiteY156" fmla="*/ 1357181 h 6858000"/>
              <a:gd name="connsiteX157" fmla="*/ 320507 w 1605470"/>
              <a:gd name="connsiteY157" fmla="*/ 1347099 h 6858000"/>
              <a:gd name="connsiteX158" fmla="*/ 335347 w 1605470"/>
              <a:gd name="connsiteY158" fmla="*/ 1334233 h 6858000"/>
              <a:gd name="connsiteX159" fmla="*/ 342792 w 1605470"/>
              <a:gd name="connsiteY159" fmla="*/ 1307086 h 6858000"/>
              <a:gd name="connsiteX160" fmla="*/ 343980 w 1605470"/>
              <a:gd name="connsiteY160" fmla="*/ 1189033 h 6858000"/>
              <a:gd name="connsiteX161" fmla="*/ 348665 w 1605470"/>
              <a:gd name="connsiteY161" fmla="*/ 1168288 h 6858000"/>
              <a:gd name="connsiteX162" fmla="*/ 340947 w 1605470"/>
              <a:gd name="connsiteY162" fmla="*/ 1142577 h 6858000"/>
              <a:gd name="connsiteX163" fmla="*/ 330253 w 1605470"/>
              <a:gd name="connsiteY163" fmla="*/ 1088484 h 6858000"/>
              <a:gd name="connsiteX164" fmla="*/ 314647 w 1605470"/>
              <a:gd name="connsiteY164" fmla="*/ 1053424 h 6858000"/>
              <a:gd name="connsiteX165" fmla="*/ 322906 w 1605470"/>
              <a:gd name="connsiteY165" fmla="*/ 1044367 h 6858000"/>
              <a:gd name="connsiteX166" fmla="*/ 326818 w 1605470"/>
              <a:gd name="connsiteY166" fmla="*/ 1022828 h 6858000"/>
              <a:gd name="connsiteX167" fmla="*/ 320445 w 1605470"/>
              <a:gd name="connsiteY167" fmla="*/ 932283 h 6858000"/>
              <a:gd name="connsiteX168" fmla="*/ 322681 w 1605470"/>
              <a:gd name="connsiteY168" fmla="*/ 915925 h 6858000"/>
              <a:gd name="connsiteX169" fmla="*/ 315310 w 1605470"/>
              <a:gd name="connsiteY169" fmla="*/ 896999 h 6858000"/>
              <a:gd name="connsiteX170" fmla="*/ 284718 w 1605470"/>
              <a:gd name="connsiteY170" fmla="*/ 821517 h 6858000"/>
              <a:gd name="connsiteX171" fmla="*/ 263668 w 1605470"/>
              <a:gd name="connsiteY171" fmla="*/ 751353 h 6858000"/>
              <a:gd name="connsiteX172" fmla="*/ 254540 w 1605470"/>
              <a:gd name="connsiteY172" fmla="*/ 741965 h 6858000"/>
              <a:gd name="connsiteX173" fmla="*/ 252501 w 1605470"/>
              <a:gd name="connsiteY173" fmla="*/ 724635 h 6858000"/>
              <a:gd name="connsiteX174" fmla="*/ 248897 w 1605470"/>
              <a:gd name="connsiteY174" fmla="*/ 681659 h 6858000"/>
              <a:gd name="connsiteX175" fmla="*/ 234316 w 1605470"/>
              <a:gd name="connsiteY175" fmla="*/ 635218 h 6858000"/>
              <a:gd name="connsiteX176" fmla="*/ 239327 w 1605470"/>
              <a:gd name="connsiteY176" fmla="*/ 613763 h 6858000"/>
              <a:gd name="connsiteX177" fmla="*/ 225269 w 1605470"/>
              <a:gd name="connsiteY177" fmla="*/ 598582 h 6858000"/>
              <a:gd name="connsiteX178" fmla="*/ 224950 w 1605470"/>
              <a:gd name="connsiteY178" fmla="*/ 576846 h 6858000"/>
              <a:gd name="connsiteX179" fmla="*/ 204632 w 1605470"/>
              <a:gd name="connsiteY179" fmla="*/ 553868 h 6858000"/>
              <a:gd name="connsiteX180" fmla="*/ 239317 w 1605470"/>
              <a:gd name="connsiteY180" fmla="*/ 517614 h 6858000"/>
              <a:gd name="connsiteX181" fmla="*/ 201693 w 1605470"/>
              <a:gd name="connsiteY181" fmla="*/ 469651 h 6858000"/>
              <a:gd name="connsiteX182" fmla="*/ 195012 w 1605470"/>
              <a:gd name="connsiteY182" fmla="*/ 448559 h 6858000"/>
              <a:gd name="connsiteX183" fmla="*/ 201434 w 1605470"/>
              <a:gd name="connsiteY183" fmla="*/ 441529 h 6858000"/>
              <a:gd name="connsiteX184" fmla="*/ 200655 w 1605470"/>
              <a:gd name="connsiteY184" fmla="*/ 428927 h 6858000"/>
              <a:gd name="connsiteX185" fmla="*/ 190059 w 1605470"/>
              <a:gd name="connsiteY185" fmla="*/ 430161 h 6858000"/>
              <a:gd name="connsiteX186" fmla="*/ 184450 w 1605470"/>
              <a:gd name="connsiteY186" fmla="*/ 396240 h 6858000"/>
              <a:gd name="connsiteX187" fmla="*/ 146196 w 1605470"/>
              <a:gd name="connsiteY187" fmla="*/ 358810 h 6858000"/>
              <a:gd name="connsiteX188" fmla="*/ 124571 w 1605470"/>
              <a:gd name="connsiteY188" fmla="*/ 302178 h 6858000"/>
              <a:gd name="connsiteX189" fmla="*/ 103243 w 1605470"/>
              <a:gd name="connsiteY189" fmla="*/ 211375 h 6858000"/>
              <a:gd name="connsiteX190" fmla="*/ 94571 w 1605470"/>
              <a:gd name="connsiteY190" fmla="*/ 184179 h 6858000"/>
              <a:gd name="connsiteX191" fmla="*/ 13437 w 1605470"/>
              <a:gd name="connsiteY191" fmla="*/ 19287 h 6858000"/>
              <a:gd name="connsiteX192" fmla="*/ 0 w 1605470"/>
              <a:gd name="connsiteY19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2475 w 1605470"/>
              <a:gd name="connsiteY165" fmla="*/ 1002093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36360 w 1605470"/>
              <a:gd name="connsiteY163" fmla="*/ 1045131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42792 w 1605470"/>
              <a:gd name="connsiteY157" fmla="*/ 1307086 h 6858000"/>
              <a:gd name="connsiteX158" fmla="*/ 343980 w 1605470"/>
              <a:gd name="connsiteY158" fmla="*/ 1189033 h 6858000"/>
              <a:gd name="connsiteX159" fmla="*/ 348665 w 1605470"/>
              <a:gd name="connsiteY159" fmla="*/ 1168288 h 6858000"/>
              <a:gd name="connsiteX160" fmla="*/ 340947 w 1605470"/>
              <a:gd name="connsiteY160" fmla="*/ 1142577 h 6858000"/>
              <a:gd name="connsiteX161" fmla="*/ 330253 w 1605470"/>
              <a:gd name="connsiteY161" fmla="*/ 1088484 h 6858000"/>
              <a:gd name="connsiteX162" fmla="*/ 336360 w 1605470"/>
              <a:gd name="connsiteY162" fmla="*/ 1045131 h 6858000"/>
              <a:gd name="connsiteX163" fmla="*/ 322475 w 1605470"/>
              <a:gd name="connsiteY163" fmla="*/ 1002093 h 6858000"/>
              <a:gd name="connsiteX164" fmla="*/ 320445 w 1605470"/>
              <a:gd name="connsiteY164" fmla="*/ 932283 h 6858000"/>
              <a:gd name="connsiteX165" fmla="*/ 322681 w 1605470"/>
              <a:gd name="connsiteY165" fmla="*/ 915925 h 6858000"/>
              <a:gd name="connsiteX166" fmla="*/ 315310 w 1605470"/>
              <a:gd name="connsiteY166" fmla="*/ 896999 h 6858000"/>
              <a:gd name="connsiteX167" fmla="*/ 284718 w 1605470"/>
              <a:gd name="connsiteY167" fmla="*/ 821517 h 6858000"/>
              <a:gd name="connsiteX168" fmla="*/ 263668 w 1605470"/>
              <a:gd name="connsiteY168" fmla="*/ 751353 h 6858000"/>
              <a:gd name="connsiteX169" fmla="*/ 254540 w 1605470"/>
              <a:gd name="connsiteY169" fmla="*/ 741965 h 6858000"/>
              <a:gd name="connsiteX170" fmla="*/ 252501 w 1605470"/>
              <a:gd name="connsiteY170" fmla="*/ 724635 h 6858000"/>
              <a:gd name="connsiteX171" fmla="*/ 248897 w 1605470"/>
              <a:gd name="connsiteY171" fmla="*/ 681659 h 6858000"/>
              <a:gd name="connsiteX172" fmla="*/ 234316 w 1605470"/>
              <a:gd name="connsiteY172" fmla="*/ 635218 h 6858000"/>
              <a:gd name="connsiteX173" fmla="*/ 239327 w 1605470"/>
              <a:gd name="connsiteY173" fmla="*/ 613763 h 6858000"/>
              <a:gd name="connsiteX174" fmla="*/ 225269 w 1605470"/>
              <a:gd name="connsiteY174" fmla="*/ 598582 h 6858000"/>
              <a:gd name="connsiteX175" fmla="*/ 224950 w 1605470"/>
              <a:gd name="connsiteY175" fmla="*/ 576846 h 6858000"/>
              <a:gd name="connsiteX176" fmla="*/ 204632 w 1605470"/>
              <a:gd name="connsiteY176" fmla="*/ 553868 h 6858000"/>
              <a:gd name="connsiteX177" fmla="*/ 239317 w 1605470"/>
              <a:gd name="connsiteY177" fmla="*/ 517614 h 6858000"/>
              <a:gd name="connsiteX178" fmla="*/ 201693 w 1605470"/>
              <a:gd name="connsiteY178" fmla="*/ 469651 h 6858000"/>
              <a:gd name="connsiteX179" fmla="*/ 195012 w 1605470"/>
              <a:gd name="connsiteY179" fmla="*/ 448559 h 6858000"/>
              <a:gd name="connsiteX180" fmla="*/ 201434 w 1605470"/>
              <a:gd name="connsiteY180" fmla="*/ 441529 h 6858000"/>
              <a:gd name="connsiteX181" fmla="*/ 200655 w 1605470"/>
              <a:gd name="connsiteY181" fmla="*/ 428927 h 6858000"/>
              <a:gd name="connsiteX182" fmla="*/ 190059 w 1605470"/>
              <a:gd name="connsiteY182" fmla="*/ 430161 h 6858000"/>
              <a:gd name="connsiteX183" fmla="*/ 184450 w 1605470"/>
              <a:gd name="connsiteY183" fmla="*/ 396240 h 6858000"/>
              <a:gd name="connsiteX184" fmla="*/ 146196 w 1605470"/>
              <a:gd name="connsiteY184" fmla="*/ 358810 h 6858000"/>
              <a:gd name="connsiteX185" fmla="*/ 124571 w 1605470"/>
              <a:gd name="connsiteY185" fmla="*/ 302178 h 6858000"/>
              <a:gd name="connsiteX186" fmla="*/ 103243 w 1605470"/>
              <a:gd name="connsiteY186" fmla="*/ 211375 h 6858000"/>
              <a:gd name="connsiteX187" fmla="*/ 94571 w 1605470"/>
              <a:gd name="connsiteY187" fmla="*/ 184179 h 6858000"/>
              <a:gd name="connsiteX188" fmla="*/ 13437 w 1605470"/>
              <a:gd name="connsiteY188" fmla="*/ 19287 h 6858000"/>
              <a:gd name="connsiteX189" fmla="*/ 0 w 1605470"/>
              <a:gd name="connsiteY18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632 w 1605470"/>
              <a:gd name="connsiteY174" fmla="*/ 553868 h 6858000"/>
              <a:gd name="connsiteX175" fmla="*/ 239317 w 1605470"/>
              <a:gd name="connsiteY175" fmla="*/ 517614 h 6858000"/>
              <a:gd name="connsiteX176" fmla="*/ 201693 w 1605470"/>
              <a:gd name="connsiteY176" fmla="*/ 469651 h 6858000"/>
              <a:gd name="connsiteX177" fmla="*/ 195012 w 1605470"/>
              <a:gd name="connsiteY177" fmla="*/ 448559 h 6858000"/>
              <a:gd name="connsiteX178" fmla="*/ 201434 w 1605470"/>
              <a:gd name="connsiteY178" fmla="*/ 441529 h 6858000"/>
              <a:gd name="connsiteX179" fmla="*/ 200655 w 1605470"/>
              <a:gd name="connsiteY179" fmla="*/ 428927 h 6858000"/>
              <a:gd name="connsiteX180" fmla="*/ 190059 w 1605470"/>
              <a:gd name="connsiteY180" fmla="*/ 430161 h 6858000"/>
              <a:gd name="connsiteX181" fmla="*/ 184450 w 1605470"/>
              <a:gd name="connsiteY181" fmla="*/ 396240 h 6858000"/>
              <a:gd name="connsiteX182" fmla="*/ 146196 w 1605470"/>
              <a:gd name="connsiteY182" fmla="*/ 358810 h 6858000"/>
              <a:gd name="connsiteX183" fmla="*/ 124571 w 1605470"/>
              <a:gd name="connsiteY183" fmla="*/ 302178 h 6858000"/>
              <a:gd name="connsiteX184" fmla="*/ 103243 w 1605470"/>
              <a:gd name="connsiteY184" fmla="*/ 211375 h 6858000"/>
              <a:gd name="connsiteX185" fmla="*/ 94571 w 1605470"/>
              <a:gd name="connsiteY185" fmla="*/ 184179 h 6858000"/>
              <a:gd name="connsiteX186" fmla="*/ 13437 w 1605470"/>
              <a:gd name="connsiteY186" fmla="*/ 19287 h 6858000"/>
              <a:gd name="connsiteX187" fmla="*/ 0 w 1605470"/>
              <a:gd name="connsiteY18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46196 w 1605470"/>
              <a:gd name="connsiteY181" fmla="*/ 358810 h 6858000"/>
              <a:gd name="connsiteX182" fmla="*/ 124571 w 1605470"/>
              <a:gd name="connsiteY182" fmla="*/ 302178 h 6858000"/>
              <a:gd name="connsiteX183" fmla="*/ 103243 w 1605470"/>
              <a:gd name="connsiteY183" fmla="*/ 211375 h 6858000"/>
              <a:gd name="connsiteX184" fmla="*/ 94571 w 1605470"/>
              <a:gd name="connsiteY184" fmla="*/ 184179 h 6858000"/>
              <a:gd name="connsiteX185" fmla="*/ 13437 w 1605470"/>
              <a:gd name="connsiteY185" fmla="*/ 19287 h 6858000"/>
              <a:gd name="connsiteX186" fmla="*/ 0 w 1605470"/>
              <a:gd name="connsiteY18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576 w 1605470"/>
              <a:gd name="connsiteY174" fmla="*/ 530055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0868 w 1605470"/>
              <a:gd name="connsiteY81" fmla="*/ 4048827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19207 w 1605470"/>
              <a:gd name="connsiteY93" fmla="*/ 3813873 h 6858000"/>
              <a:gd name="connsiteX94" fmla="*/ 718632 w 1605470"/>
              <a:gd name="connsiteY94" fmla="*/ 3806161 h 6858000"/>
              <a:gd name="connsiteX95" fmla="*/ 718939 w 1605470"/>
              <a:gd name="connsiteY95" fmla="*/ 3805957 h 6858000"/>
              <a:gd name="connsiteX96" fmla="*/ 718966 w 1605470"/>
              <a:gd name="connsiteY96" fmla="*/ 3797724 h 6858000"/>
              <a:gd name="connsiteX97" fmla="*/ 717581 w 1605470"/>
              <a:gd name="connsiteY97" fmla="*/ 3792098 h 6858000"/>
              <a:gd name="connsiteX98" fmla="*/ 716465 w 1605470"/>
              <a:gd name="connsiteY98" fmla="*/ 3777135 h 6858000"/>
              <a:gd name="connsiteX99" fmla="*/ 718198 w 1605470"/>
              <a:gd name="connsiteY99" fmla="*/ 3771656 h 6858000"/>
              <a:gd name="connsiteX100" fmla="*/ 721941 w 1605470"/>
              <a:gd name="connsiteY100" fmla="*/ 3769007 h 6858000"/>
              <a:gd name="connsiteX101" fmla="*/ 721407 w 1605470"/>
              <a:gd name="connsiteY101" fmla="*/ 3767709 h 6858000"/>
              <a:gd name="connsiteX102" fmla="*/ 730103 w 1605470"/>
              <a:gd name="connsiteY102" fmla="*/ 3738082 h 6858000"/>
              <a:gd name="connsiteX103" fmla="*/ 737449 w 1605470"/>
              <a:gd name="connsiteY103" fmla="*/ 3673397 h 6858000"/>
              <a:gd name="connsiteX104" fmla="*/ 736745 w 1605470"/>
              <a:gd name="connsiteY104" fmla="*/ 3637109 h 6858000"/>
              <a:gd name="connsiteX105" fmla="*/ 740188 w 1605470"/>
              <a:gd name="connsiteY105" fmla="*/ 3536883 h 6858000"/>
              <a:gd name="connsiteX106" fmla="*/ 747726 w 1605470"/>
              <a:gd name="connsiteY106" fmla="*/ 3435652 h 6858000"/>
              <a:gd name="connsiteX107" fmla="*/ 774383 w 1605470"/>
              <a:gd name="connsiteY107" fmla="*/ 3381564 h 6858000"/>
              <a:gd name="connsiteX108" fmla="*/ 774870 w 1605470"/>
              <a:gd name="connsiteY108" fmla="*/ 3375761 h 6858000"/>
              <a:gd name="connsiteX109" fmla="*/ 770510 w 1605470"/>
              <a:gd name="connsiteY109" fmla="*/ 3361844 h 6858000"/>
              <a:gd name="connsiteX110" fmla="*/ 767933 w 1605470"/>
              <a:gd name="connsiteY110" fmla="*/ 3356929 h 6858000"/>
              <a:gd name="connsiteX111" fmla="*/ 766158 w 1605470"/>
              <a:gd name="connsiteY111" fmla="*/ 3349058 h 6858000"/>
              <a:gd name="connsiteX112" fmla="*/ 766414 w 1605470"/>
              <a:gd name="connsiteY112" fmla="*/ 3348763 h 6858000"/>
              <a:gd name="connsiteX113" fmla="*/ 764166 w 1605470"/>
              <a:gd name="connsiteY113" fmla="*/ 3341588 h 6858000"/>
              <a:gd name="connsiteX114" fmla="*/ 749397 w 1605470"/>
              <a:gd name="connsiteY114" fmla="*/ 3307769 h 6858000"/>
              <a:gd name="connsiteX115" fmla="*/ 766960 w 1605470"/>
              <a:gd name="connsiteY115" fmla="*/ 3250522 h 6858000"/>
              <a:gd name="connsiteX116" fmla="*/ 767385 w 1605470"/>
              <a:gd name="connsiteY116" fmla="*/ 3229163 h 6858000"/>
              <a:gd name="connsiteX117" fmla="*/ 769208 w 1605470"/>
              <a:gd name="connsiteY117" fmla="*/ 3217217 h 6858000"/>
              <a:gd name="connsiteX118" fmla="*/ 770350 w 1605470"/>
              <a:gd name="connsiteY118" fmla="*/ 3216125 h 6858000"/>
              <a:gd name="connsiteX119" fmla="*/ 756043 w 1605470"/>
              <a:gd name="connsiteY119" fmla="*/ 3183755 h 6858000"/>
              <a:gd name="connsiteX120" fmla="*/ 756544 w 1605470"/>
              <a:gd name="connsiteY120" fmla="*/ 3178642 h 6858000"/>
              <a:gd name="connsiteX121" fmla="*/ 744144 w 1605470"/>
              <a:gd name="connsiteY121" fmla="*/ 3158586 h 6858000"/>
              <a:gd name="connsiteX122" fmla="*/ 739378 w 1605470"/>
              <a:gd name="connsiteY122" fmla="*/ 3147669 h 6858000"/>
              <a:gd name="connsiteX123" fmla="*/ 734648 w 1605470"/>
              <a:gd name="connsiteY123" fmla="*/ 3145733 h 6858000"/>
              <a:gd name="connsiteX124" fmla="*/ 729329 w 1605470"/>
              <a:gd name="connsiteY124" fmla="*/ 3129034 h 6858000"/>
              <a:gd name="connsiteX125" fmla="*/ 729994 w 1605470"/>
              <a:gd name="connsiteY125" fmla="*/ 3126682 h 6858000"/>
              <a:gd name="connsiteX126" fmla="*/ 720862 w 1605470"/>
              <a:gd name="connsiteY126" fmla="*/ 3114519 h 6858000"/>
              <a:gd name="connsiteX127" fmla="*/ 707471 w 1605470"/>
              <a:gd name="connsiteY127" fmla="*/ 3106272 h 6858000"/>
              <a:gd name="connsiteX128" fmla="*/ 680201 w 1605470"/>
              <a:gd name="connsiteY128" fmla="*/ 2958185 h 6858000"/>
              <a:gd name="connsiteX129" fmla="*/ 622815 w 1605470"/>
              <a:gd name="connsiteY129" fmla="*/ 2762989 h 6858000"/>
              <a:gd name="connsiteX130" fmla="*/ 571733 w 1605470"/>
              <a:gd name="connsiteY130" fmla="*/ 2554718 h 6858000"/>
              <a:gd name="connsiteX131" fmla="*/ 551827 w 1605470"/>
              <a:gd name="connsiteY131" fmla="*/ 2485734 h 6858000"/>
              <a:gd name="connsiteX132" fmla="*/ 542550 w 1605470"/>
              <a:gd name="connsiteY132" fmla="*/ 2447068 h 6858000"/>
              <a:gd name="connsiteX133" fmla="*/ 529511 w 1605470"/>
              <a:gd name="connsiteY133" fmla="*/ 2425819 h 6858000"/>
              <a:gd name="connsiteX134" fmla="*/ 528878 w 1605470"/>
              <a:gd name="connsiteY134" fmla="*/ 2408971 h 6858000"/>
              <a:gd name="connsiteX135" fmla="*/ 535510 w 1605470"/>
              <a:gd name="connsiteY135" fmla="*/ 2402874 h 6858000"/>
              <a:gd name="connsiteX136" fmla="*/ 538122 w 1605470"/>
              <a:gd name="connsiteY136" fmla="*/ 2381443 h 6858000"/>
              <a:gd name="connsiteX137" fmla="*/ 514451 w 1605470"/>
              <a:gd name="connsiteY137" fmla="*/ 2261920 h 6858000"/>
              <a:gd name="connsiteX138" fmla="*/ 486968 w 1605470"/>
              <a:gd name="connsiteY138" fmla="*/ 2182937 h 6858000"/>
              <a:gd name="connsiteX139" fmla="*/ 488555 w 1605470"/>
              <a:gd name="connsiteY139" fmla="*/ 2155135 h 6858000"/>
              <a:gd name="connsiteX140" fmla="*/ 486013 w 1605470"/>
              <a:gd name="connsiteY140" fmla="*/ 2118008 h 6858000"/>
              <a:gd name="connsiteX141" fmla="*/ 487006 w 1605470"/>
              <a:gd name="connsiteY141" fmla="*/ 2050531 h 6858000"/>
              <a:gd name="connsiteX142" fmla="*/ 478812 w 1605470"/>
              <a:gd name="connsiteY142" fmla="*/ 1963269 h 6858000"/>
              <a:gd name="connsiteX143" fmla="*/ 442619 w 1605470"/>
              <a:gd name="connsiteY143" fmla="*/ 1910499 h 6858000"/>
              <a:gd name="connsiteX144" fmla="*/ 446785 w 1605470"/>
              <a:gd name="connsiteY144" fmla="*/ 1903212 h 6858000"/>
              <a:gd name="connsiteX145" fmla="*/ 436547 w 1605470"/>
              <a:gd name="connsiteY145" fmla="*/ 1861531 h 6858000"/>
              <a:gd name="connsiteX146" fmla="*/ 390346 w 1605470"/>
              <a:gd name="connsiteY146" fmla="*/ 1732919 h 6858000"/>
              <a:gd name="connsiteX147" fmla="*/ 362657 w 1605470"/>
              <a:gd name="connsiteY147" fmla="*/ 1663540 h 6858000"/>
              <a:gd name="connsiteX148" fmla="*/ 361783 w 1605470"/>
              <a:gd name="connsiteY148" fmla="*/ 1615777 h 6858000"/>
              <a:gd name="connsiteX149" fmla="*/ 342578 w 1605470"/>
              <a:gd name="connsiteY149" fmla="*/ 1563678 h 6858000"/>
              <a:gd name="connsiteX150" fmla="*/ 355658 w 1605470"/>
              <a:gd name="connsiteY150" fmla="*/ 1519474 h 6858000"/>
              <a:gd name="connsiteX151" fmla="*/ 348400 w 1605470"/>
              <a:gd name="connsiteY151" fmla="*/ 1477995 h 6858000"/>
              <a:gd name="connsiteX152" fmla="*/ 334485 w 1605470"/>
              <a:gd name="connsiteY152" fmla="*/ 1373769 h 6858000"/>
              <a:gd name="connsiteX153" fmla="*/ 342792 w 1605470"/>
              <a:gd name="connsiteY153" fmla="*/ 1307086 h 6858000"/>
              <a:gd name="connsiteX154" fmla="*/ 343980 w 1605470"/>
              <a:gd name="connsiteY154" fmla="*/ 1189033 h 6858000"/>
              <a:gd name="connsiteX155" fmla="*/ 348665 w 1605470"/>
              <a:gd name="connsiteY155" fmla="*/ 1168288 h 6858000"/>
              <a:gd name="connsiteX156" fmla="*/ 340947 w 1605470"/>
              <a:gd name="connsiteY156" fmla="*/ 1142577 h 6858000"/>
              <a:gd name="connsiteX157" fmla="*/ 330253 w 1605470"/>
              <a:gd name="connsiteY157" fmla="*/ 1088484 h 6858000"/>
              <a:gd name="connsiteX158" fmla="*/ 318989 w 1605470"/>
              <a:gd name="connsiteY158" fmla="*/ 1016103 h 6858000"/>
              <a:gd name="connsiteX159" fmla="*/ 320445 w 1605470"/>
              <a:gd name="connsiteY159" fmla="*/ 932283 h 6858000"/>
              <a:gd name="connsiteX160" fmla="*/ 322681 w 1605470"/>
              <a:gd name="connsiteY160" fmla="*/ 915925 h 6858000"/>
              <a:gd name="connsiteX161" fmla="*/ 315310 w 1605470"/>
              <a:gd name="connsiteY161" fmla="*/ 896999 h 6858000"/>
              <a:gd name="connsiteX162" fmla="*/ 284718 w 1605470"/>
              <a:gd name="connsiteY162" fmla="*/ 821517 h 6858000"/>
              <a:gd name="connsiteX163" fmla="*/ 263668 w 1605470"/>
              <a:gd name="connsiteY163" fmla="*/ 751353 h 6858000"/>
              <a:gd name="connsiteX164" fmla="*/ 263226 w 1605470"/>
              <a:gd name="connsiteY164" fmla="*/ 721230 h 6858000"/>
              <a:gd name="connsiteX165" fmla="*/ 248897 w 1605470"/>
              <a:gd name="connsiteY165" fmla="*/ 681659 h 6858000"/>
              <a:gd name="connsiteX166" fmla="*/ 234316 w 1605470"/>
              <a:gd name="connsiteY166" fmla="*/ 635218 h 6858000"/>
              <a:gd name="connsiteX167" fmla="*/ 239327 w 1605470"/>
              <a:gd name="connsiteY167" fmla="*/ 613763 h 6858000"/>
              <a:gd name="connsiteX168" fmla="*/ 225269 w 1605470"/>
              <a:gd name="connsiteY168" fmla="*/ 598582 h 6858000"/>
              <a:gd name="connsiteX169" fmla="*/ 224950 w 1605470"/>
              <a:gd name="connsiteY169" fmla="*/ 576846 h 6858000"/>
              <a:gd name="connsiteX170" fmla="*/ 204576 w 1605470"/>
              <a:gd name="connsiteY170" fmla="*/ 530055 h 6858000"/>
              <a:gd name="connsiteX171" fmla="*/ 219064 w 1605470"/>
              <a:gd name="connsiteY171" fmla="*/ 469651 h 6858000"/>
              <a:gd name="connsiteX172" fmla="*/ 195012 w 1605470"/>
              <a:gd name="connsiteY172" fmla="*/ 448559 h 6858000"/>
              <a:gd name="connsiteX173" fmla="*/ 201434 w 1605470"/>
              <a:gd name="connsiteY173" fmla="*/ 441529 h 6858000"/>
              <a:gd name="connsiteX174" fmla="*/ 200655 w 1605470"/>
              <a:gd name="connsiteY174" fmla="*/ 428927 h 6858000"/>
              <a:gd name="connsiteX175" fmla="*/ 190059 w 1605470"/>
              <a:gd name="connsiteY175" fmla="*/ 430161 h 6858000"/>
              <a:gd name="connsiteX176" fmla="*/ 167079 w 1605470"/>
              <a:gd name="connsiteY176" fmla="*/ 367211 h 6858000"/>
              <a:gd name="connsiteX177" fmla="*/ 124571 w 1605470"/>
              <a:gd name="connsiteY177" fmla="*/ 302178 h 6858000"/>
              <a:gd name="connsiteX178" fmla="*/ 103243 w 1605470"/>
              <a:gd name="connsiteY178" fmla="*/ 211375 h 6858000"/>
              <a:gd name="connsiteX179" fmla="*/ 94571 w 1605470"/>
              <a:gd name="connsiteY179" fmla="*/ 184179 h 6858000"/>
              <a:gd name="connsiteX180" fmla="*/ 13437 w 1605470"/>
              <a:gd name="connsiteY180" fmla="*/ 19287 h 6858000"/>
              <a:gd name="connsiteX181" fmla="*/ 0 w 1605470"/>
              <a:gd name="connsiteY18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47700 w 1605470"/>
              <a:gd name="connsiteY75" fmla="*/ 4690749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935 w 1605470"/>
              <a:gd name="connsiteY68" fmla="*/ 4821504 h 6858000"/>
              <a:gd name="connsiteX69" fmla="*/ 732118 w 1605470"/>
              <a:gd name="connsiteY69" fmla="*/ 4801535 h 6858000"/>
              <a:gd name="connsiteX70" fmla="*/ 739787 w 1605470"/>
              <a:gd name="connsiteY70" fmla="*/ 4797794 h 6858000"/>
              <a:gd name="connsiteX71" fmla="*/ 741081 w 1605470"/>
              <a:gd name="connsiteY71" fmla="*/ 4784526 h 6858000"/>
              <a:gd name="connsiteX72" fmla="*/ 742865 w 1605470"/>
              <a:gd name="connsiteY72" fmla="*/ 4781211 h 6858000"/>
              <a:gd name="connsiteX73" fmla="*/ 751652 w 1605470"/>
              <a:gd name="connsiteY73" fmla="*/ 4761984 h 6858000"/>
              <a:gd name="connsiteX74" fmla="*/ 747700 w 1605470"/>
              <a:gd name="connsiteY74" fmla="*/ 4690749 h 6858000"/>
              <a:gd name="connsiteX75" fmla="*/ 743180 w 1605470"/>
              <a:gd name="connsiteY75" fmla="*/ 4613201 h 6858000"/>
              <a:gd name="connsiteX76" fmla="*/ 738263 w 1605470"/>
              <a:gd name="connsiteY76" fmla="*/ 4444346 h 6858000"/>
              <a:gd name="connsiteX77" fmla="*/ 756542 w 1605470"/>
              <a:gd name="connsiteY77" fmla="*/ 4350346 h 6858000"/>
              <a:gd name="connsiteX78" fmla="*/ 715481 w 1605470"/>
              <a:gd name="connsiteY78" fmla="*/ 4214165 h 6858000"/>
              <a:gd name="connsiteX79" fmla="*/ 719554 w 1605470"/>
              <a:gd name="connsiteY79" fmla="*/ 4090296 h 6858000"/>
              <a:gd name="connsiteX80" fmla="*/ 704810 w 1605470"/>
              <a:gd name="connsiteY80" fmla="*/ 4033999 h 6858000"/>
              <a:gd name="connsiteX81" fmla="*/ 705959 w 1605470"/>
              <a:gd name="connsiteY81" fmla="*/ 4031933 h 6858000"/>
              <a:gd name="connsiteX82" fmla="*/ 704535 w 1605470"/>
              <a:gd name="connsiteY82" fmla="*/ 4013953 h 6858000"/>
              <a:gd name="connsiteX83" fmla="*/ 700443 w 1605470"/>
              <a:gd name="connsiteY83" fmla="*/ 4010511 h 6858000"/>
              <a:gd name="connsiteX84" fmla="*/ 698282 w 1605470"/>
              <a:gd name="connsiteY84" fmla="*/ 3998331 h 6858000"/>
              <a:gd name="connsiteX85" fmla="*/ 690830 w 1605470"/>
              <a:gd name="connsiteY85" fmla="*/ 3974753 h 6858000"/>
              <a:gd name="connsiteX86" fmla="*/ 692428 w 1605470"/>
              <a:gd name="connsiteY86" fmla="*/ 3969950 h 6858000"/>
              <a:gd name="connsiteX87" fmla="*/ 685850 w 1605470"/>
              <a:gd name="connsiteY87" fmla="*/ 3933779 h 6858000"/>
              <a:gd name="connsiteX88" fmla="*/ 687181 w 1605470"/>
              <a:gd name="connsiteY88" fmla="*/ 3933093 h 6858000"/>
              <a:gd name="connsiteX89" fmla="*/ 691535 w 1605470"/>
              <a:gd name="connsiteY89" fmla="*/ 3922082 h 6858000"/>
              <a:gd name="connsiteX90" fmla="*/ 696613 w 1605470"/>
              <a:gd name="connsiteY90" fmla="*/ 3901461 h 6858000"/>
              <a:gd name="connsiteX91" fmla="*/ 719207 w 1605470"/>
              <a:gd name="connsiteY91" fmla="*/ 3813873 h 6858000"/>
              <a:gd name="connsiteX92" fmla="*/ 718632 w 1605470"/>
              <a:gd name="connsiteY92" fmla="*/ 3806161 h 6858000"/>
              <a:gd name="connsiteX93" fmla="*/ 718939 w 1605470"/>
              <a:gd name="connsiteY93" fmla="*/ 3805957 h 6858000"/>
              <a:gd name="connsiteX94" fmla="*/ 718966 w 1605470"/>
              <a:gd name="connsiteY94" fmla="*/ 3797724 h 6858000"/>
              <a:gd name="connsiteX95" fmla="*/ 717581 w 1605470"/>
              <a:gd name="connsiteY95" fmla="*/ 3792098 h 6858000"/>
              <a:gd name="connsiteX96" fmla="*/ 716465 w 1605470"/>
              <a:gd name="connsiteY96" fmla="*/ 3777135 h 6858000"/>
              <a:gd name="connsiteX97" fmla="*/ 718198 w 1605470"/>
              <a:gd name="connsiteY97" fmla="*/ 3771656 h 6858000"/>
              <a:gd name="connsiteX98" fmla="*/ 721941 w 1605470"/>
              <a:gd name="connsiteY98" fmla="*/ 3769007 h 6858000"/>
              <a:gd name="connsiteX99" fmla="*/ 721407 w 1605470"/>
              <a:gd name="connsiteY99" fmla="*/ 3767709 h 6858000"/>
              <a:gd name="connsiteX100" fmla="*/ 730103 w 1605470"/>
              <a:gd name="connsiteY100" fmla="*/ 3738082 h 6858000"/>
              <a:gd name="connsiteX101" fmla="*/ 737449 w 1605470"/>
              <a:gd name="connsiteY101" fmla="*/ 3673397 h 6858000"/>
              <a:gd name="connsiteX102" fmla="*/ 736745 w 1605470"/>
              <a:gd name="connsiteY102" fmla="*/ 3637109 h 6858000"/>
              <a:gd name="connsiteX103" fmla="*/ 740188 w 1605470"/>
              <a:gd name="connsiteY103" fmla="*/ 3536883 h 6858000"/>
              <a:gd name="connsiteX104" fmla="*/ 747726 w 1605470"/>
              <a:gd name="connsiteY104" fmla="*/ 3435652 h 6858000"/>
              <a:gd name="connsiteX105" fmla="*/ 774383 w 1605470"/>
              <a:gd name="connsiteY105" fmla="*/ 3381564 h 6858000"/>
              <a:gd name="connsiteX106" fmla="*/ 774870 w 1605470"/>
              <a:gd name="connsiteY106" fmla="*/ 3375761 h 6858000"/>
              <a:gd name="connsiteX107" fmla="*/ 770510 w 1605470"/>
              <a:gd name="connsiteY107" fmla="*/ 3361844 h 6858000"/>
              <a:gd name="connsiteX108" fmla="*/ 767933 w 1605470"/>
              <a:gd name="connsiteY108" fmla="*/ 3356929 h 6858000"/>
              <a:gd name="connsiteX109" fmla="*/ 766158 w 1605470"/>
              <a:gd name="connsiteY109" fmla="*/ 3349058 h 6858000"/>
              <a:gd name="connsiteX110" fmla="*/ 766414 w 1605470"/>
              <a:gd name="connsiteY110" fmla="*/ 3348763 h 6858000"/>
              <a:gd name="connsiteX111" fmla="*/ 764166 w 1605470"/>
              <a:gd name="connsiteY111" fmla="*/ 3341588 h 6858000"/>
              <a:gd name="connsiteX112" fmla="*/ 749397 w 1605470"/>
              <a:gd name="connsiteY112" fmla="*/ 3307769 h 6858000"/>
              <a:gd name="connsiteX113" fmla="*/ 766960 w 1605470"/>
              <a:gd name="connsiteY113" fmla="*/ 3250522 h 6858000"/>
              <a:gd name="connsiteX114" fmla="*/ 767385 w 1605470"/>
              <a:gd name="connsiteY114" fmla="*/ 3229163 h 6858000"/>
              <a:gd name="connsiteX115" fmla="*/ 769208 w 1605470"/>
              <a:gd name="connsiteY115" fmla="*/ 3217217 h 6858000"/>
              <a:gd name="connsiteX116" fmla="*/ 770350 w 1605470"/>
              <a:gd name="connsiteY116" fmla="*/ 3216125 h 6858000"/>
              <a:gd name="connsiteX117" fmla="*/ 756043 w 1605470"/>
              <a:gd name="connsiteY117" fmla="*/ 3183755 h 6858000"/>
              <a:gd name="connsiteX118" fmla="*/ 756544 w 1605470"/>
              <a:gd name="connsiteY118" fmla="*/ 3178642 h 6858000"/>
              <a:gd name="connsiteX119" fmla="*/ 744144 w 1605470"/>
              <a:gd name="connsiteY119" fmla="*/ 3158586 h 6858000"/>
              <a:gd name="connsiteX120" fmla="*/ 739378 w 1605470"/>
              <a:gd name="connsiteY120" fmla="*/ 3147669 h 6858000"/>
              <a:gd name="connsiteX121" fmla="*/ 734648 w 1605470"/>
              <a:gd name="connsiteY121" fmla="*/ 3145733 h 6858000"/>
              <a:gd name="connsiteX122" fmla="*/ 729329 w 1605470"/>
              <a:gd name="connsiteY122" fmla="*/ 3129034 h 6858000"/>
              <a:gd name="connsiteX123" fmla="*/ 729994 w 1605470"/>
              <a:gd name="connsiteY123" fmla="*/ 3126682 h 6858000"/>
              <a:gd name="connsiteX124" fmla="*/ 720862 w 1605470"/>
              <a:gd name="connsiteY124" fmla="*/ 3114519 h 6858000"/>
              <a:gd name="connsiteX125" fmla="*/ 707471 w 1605470"/>
              <a:gd name="connsiteY125" fmla="*/ 3106272 h 6858000"/>
              <a:gd name="connsiteX126" fmla="*/ 680201 w 1605470"/>
              <a:gd name="connsiteY126" fmla="*/ 2958185 h 6858000"/>
              <a:gd name="connsiteX127" fmla="*/ 622815 w 1605470"/>
              <a:gd name="connsiteY127" fmla="*/ 2762989 h 6858000"/>
              <a:gd name="connsiteX128" fmla="*/ 571733 w 1605470"/>
              <a:gd name="connsiteY128" fmla="*/ 2554718 h 6858000"/>
              <a:gd name="connsiteX129" fmla="*/ 551827 w 1605470"/>
              <a:gd name="connsiteY129" fmla="*/ 2485734 h 6858000"/>
              <a:gd name="connsiteX130" fmla="*/ 542550 w 1605470"/>
              <a:gd name="connsiteY130" fmla="*/ 2447068 h 6858000"/>
              <a:gd name="connsiteX131" fmla="*/ 529511 w 1605470"/>
              <a:gd name="connsiteY131" fmla="*/ 2425819 h 6858000"/>
              <a:gd name="connsiteX132" fmla="*/ 528878 w 1605470"/>
              <a:gd name="connsiteY132" fmla="*/ 2408971 h 6858000"/>
              <a:gd name="connsiteX133" fmla="*/ 535510 w 1605470"/>
              <a:gd name="connsiteY133" fmla="*/ 2402874 h 6858000"/>
              <a:gd name="connsiteX134" fmla="*/ 538122 w 1605470"/>
              <a:gd name="connsiteY134" fmla="*/ 2381443 h 6858000"/>
              <a:gd name="connsiteX135" fmla="*/ 514451 w 1605470"/>
              <a:gd name="connsiteY135" fmla="*/ 2261920 h 6858000"/>
              <a:gd name="connsiteX136" fmla="*/ 486968 w 1605470"/>
              <a:gd name="connsiteY136" fmla="*/ 2182937 h 6858000"/>
              <a:gd name="connsiteX137" fmla="*/ 488555 w 1605470"/>
              <a:gd name="connsiteY137" fmla="*/ 2155135 h 6858000"/>
              <a:gd name="connsiteX138" fmla="*/ 486013 w 1605470"/>
              <a:gd name="connsiteY138" fmla="*/ 2118008 h 6858000"/>
              <a:gd name="connsiteX139" fmla="*/ 487006 w 1605470"/>
              <a:gd name="connsiteY139" fmla="*/ 2050531 h 6858000"/>
              <a:gd name="connsiteX140" fmla="*/ 478812 w 1605470"/>
              <a:gd name="connsiteY140" fmla="*/ 1963269 h 6858000"/>
              <a:gd name="connsiteX141" fmla="*/ 442619 w 1605470"/>
              <a:gd name="connsiteY141" fmla="*/ 1910499 h 6858000"/>
              <a:gd name="connsiteX142" fmla="*/ 446785 w 1605470"/>
              <a:gd name="connsiteY142" fmla="*/ 1903212 h 6858000"/>
              <a:gd name="connsiteX143" fmla="*/ 436547 w 1605470"/>
              <a:gd name="connsiteY143" fmla="*/ 1861531 h 6858000"/>
              <a:gd name="connsiteX144" fmla="*/ 390346 w 1605470"/>
              <a:gd name="connsiteY144" fmla="*/ 1732919 h 6858000"/>
              <a:gd name="connsiteX145" fmla="*/ 362657 w 1605470"/>
              <a:gd name="connsiteY145" fmla="*/ 1663540 h 6858000"/>
              <a:gd name="connsiteX146" fmla="*/ 361783 w 1605470"/>
              <a:gd name="connsiteY146" fmla="*/ 1615777 h 6858000"/>
              <a:gd name="connsiteX147" fmla="*/ 342578 w 1605470"/>
              <a:gd name="connsiteY147" fmla="*/ 1563678 h 6858000"/>
              <a:gd name="connsiteX148" fmla="*/ 355658 w 1605470"/>
              <a:gd name="connsiteY148" fmla="*/ 1519474 h 6858000"/>
              <a:gd name="connsiteX149" fmla="*/ 348400 w 1605470"/>
              <a:gd name="connsiteY149" fmla="*/ 1477995 h 6858000"/>
              <a:gd name="connsiteX150" fmla="*/ 334485 w 1605470"/>
              <a:gd name="connsiteY150" fmla="*/ 1373769 h 6858000"/>
              <a:gd name="connsiteX151" fmla="*/ 342792 w 1605470"/>
              <a:gd name="connsiteY151" fmla="*/ 1307086 h 6858000"/>
              <a:gd name="connsiteX152" fmla="*/ 343980 w 1605470"/>
              <a:gd name="connsiteY152" fmla="*/ 1189033 h 6858000"/>
              <a:gd name="connsiteX153" fmla="*/ 348665 w 1605470"/>
              <a:gd name="connsiteY153" fmla="*/ 1168288 h 6858000"/>
              <a:gd name="connsiteX154" fmla="*/ 340947 w 1605470"/>
              <a:gd name="connsiteY154" fmla="*/ 1142577 h 6858000"/>
              <a:gd name="connsiteX155" fmla="*/ 330253 w 1605470"/>
              <a:gd name="connsiteY155" fmla="*/ 1088484 h 6858000"/>
              <a:gd name="connsiteX156" fmla="*/ 318989 w 1605470"/>
              <a:gd name="connsiteY156" fmla="*/ 1016103 h 6858000"/>
              <a:gd name="connsiteX157" fmla="*/ 320445 w 1605470"/>
              <a:gd name="connsiteY157" fmla="*/ 932283 h 6858000"/>
              <a:gd name="connsiteX158" fmla="*/ 322681 w 1605470"/>
              <a:gd name="connsiteY158" fmla="*/ 915925 h 6858000"/>
              <a:gd name="connsiteX159" fmla="*/ 315310 w 1605470"/>
              <a:gd name="connsiteY159" fmla="*/ 896999 h 6858000"/>
              <a:gd name="connsiteX160" fmla="*/ 284718 w 1605470"/>
              <a:gd name="connsiteY160" fmla="*/ 821517 h 6858000"/>
              <a:gd name="connsiteX161" fmla="*/ 263668 w 1605470"/>
              <a:gd name="connsiteY161" fmla="*/ 751353 h 6858000"/>
              <a:gd name="connsiteX162" fmla="*/ 263226 w 1605470"/>
              <a:gd name="connsiteY162" fmla="*/ 721230 h 6858000"/>
              <a:gd name="connsiteX163" fmla="*/ 248897 w 1605470"/>
              <a:gd name="connsiteY163" fmla="*/ 681659 h 6858000"/>
              <a:gd name="connsiteX164" fmla="*/ 234316 w 1605470"/>
              <a:gd name="connsiteY164" fmla="*/ 635218 h 6858000"/>
              <a:gd name="connsiteX165" fmla="*/ 239327 w 1605470"/>
              <a:gd name="connsiteY165" fmla="*/ 613763 h 6858000"/>
              <a:gd name="connsiteX166" fmla="*/ 225269 w 1605470"/>
              <a:gd name="connsiteY166" fmla="*/ 598582 h 6858000"/>
              <a:gd name="connsiteX167" fmla="*/ 224950 w 1605470"/>
              <a:gd name="connsiteY167" fmla="*/ 576846 h 6858000"/>
              <a:gd name="connsiteX168" fmla="*/ 204576 w 1605470"/>
              <a:gd name="connsiteY168" fmla="*/ 530055 h 6858000"/>
              <a:gd name="connsiteX169" fmla="*/ 219064 w 1605470"/>
              <a:gd name="connsiteY169" fmla="*/ 469651 h 6858000"/>
              <a:gd name="connsiteX170" fmla="*/ 195012 w 1605470"/>
              <a:gd name="connsiteY170" fmla="*/ 448559 h 6858000"/>
              <a:gd name="connsiteX171" fmla="*/ 201434 w 1605470"/>
              <a:gd name="connsiteY171" fmla="*/ 441529 h 6858000"/>
              <a:gd name="connsiteX172" fmla="*/ 200655 w 1605470"/>
              <a:gd name="connsiteY172" fmla="*/ 428927 h 6858000"/>
              <a:gd name="connsiteX173" fmla="*/ 190059 w 1605470"/>
              <a:gd name="connsiteY173" fmla="*/ 430161 h 6858000"/>
              <a:gd name="connsiteX174" fmla="*/ 167079 w 1605470"/>
              <a:gd name="connsiteY174" fmla="*/ 367211 h 6858000"/>
              <a:gd name="connsiteX175" fmla="*/ 124571 w 1605470"/>
              <a:gd name="connsiteY175" fmla="*/ 302178 h 6858000"/>
              <a:gd name="connsiteX176" fmla="*/ 103243 w 1605470"/>
              <a:gd name="connsiteY176" fmla="*/ 211375 h 6858000"/>
              <a:gd name="connsiteX177" fmla="*/ 94571 w 1605470"/>
              <a:gd name="connsiteY177" fmla="*/ 184179 h 6858000"/>
              <a:gd name="connsiteX178" fmla="*/ 13437 w 1605470"/>
              <a:gd name="connsiteY178" fmla="*/ 19287 h 6858000"/>
              <a:gd name="connsiteX179" fmla="*/ 0 w 1605470"/>
              <a:gd name="connsiteY17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31653 w 1605470"/>
              <a:gd name="connsiteY39" fmla="*/ 5604904 h 6858000"/>
              <a:gd name="connsiteX40" fmla="*/ 539863 w 1605470"/>
              <a:gd name="connsiteY40" fmla="*/ 5604298 h 6858000"/>
              <a:gd name="connsiteX41" fmla="*/ 552319 w 1605470"/>
              <a:gd name="connsiteY41" fmla="*/ 5587997 h 6858000"/>
              <a:gd name="connsiteX42" fmla="*/ 559710 w 1605470"/>
              <a:gd name="connsiteY42" fmla="*/ 5564796 h 6858000"/>
              <a:gd name="connsiteX43" fmla="*/ 587214 w 1605470"/>
              <a:gd name="connsiteY43" fmla="*/ 5451511 h 6858000"/>
              <a:gd name="connsiteX44" fmla="*/ 608019 w 1605470"/>
              <a:gd name="connsiteY44" fmla="*/ 5385461 h 6858000"/>
              <a:gd name="connsiteX45" fmla="*/ 622750 w 1605470"/>
              <a:gd name="connsiteY45" fmla="*/ 5363084 h 6858000"/>
              <a:gd name="connsiteX46" fmla="*/ 638731 w 1605470"/>
              <a:gd name="connsiteY46" fmla="*/ 5330009 h 6858000"/>
              <a:gd name="connsiteX47" fmla="*/ 672224 w 1605470"/>
              <a:gd name="connsiteY47" fmla="*/ 5273739 h 6858000"/>
              <a:gd name="connsiteX48" fmla="*/ 681823 w 1605470"/>
              <a:gd name="connsiteY48" fmla="*/ 5241779 h 6858000"/>
              <a:gd name="connsiteX49" fmla="*/ 693049 w 1605470"/>
              <a:gd name="connsiteY49" fmla="*/ 5225268 h 6858000"/>
              <a:gd name="connsiteX50" fmla="*/ 694069 w 1605470"/>
              <a:gd name="connsiteY50" fmla="*/ 5217684 h 6858000"/>
              <a:gd name="connsiteX51" fmla="*/ 701410 w 1605470"/>
              <a:gd name="connsiteY51" fmla="*/ 5193377 h 6858000"/>
              <a:gd name="connsiteX52" fmla="*/ 704713 w 1605470"/>
              <a:gd name="connsiteY52" fmla="*/ 5179288 h 6858000"/>
              <a:gd name="connsiteX53" fmla="*/ 705697 w 1605470"/>
              <a:gd name="connsiteY53" fmla="*/ 5173621 h 6858000"/>
              <a:gd name="connsiteX54" fmla="*/ 701331 w 1605470"/>
              <a:gd name="connsiteY54" fmla="*/ 5159961 h 6858000"/>
              <a:gd name="connsiteX55" fmla="*/ 708008 w 1605470"/>
              <a:gd name="connsiteY55" fmla="*/ 5144295 h 6858000"/>
              <a:gd name="connsiteX56" fmla="*/ 704941 w 1605470"/>
              <a:gd name="connsiteY56" fmla="*/ 5125185 h 6858000"/>
              <a:gd name="connsiteX57" fmla="*/ 711771 w 1605470"/>
              <a:gd name="connsiteY57" fmla="*/ 5121884 h 6858000"/>
              <a:gd name="connsiteX58" fmla="*/ 721092 w 1605470"/>
              <a:gd name="connsiteY58" fmla="*/ 5108383 h 6858000"/>
              <a:gd name="connsiteX59" fmla="*/ 717045 w 1605470"/>
              <a:gd name="connsiteY59" fmla="*/ 5094705 h 6858000"/>
              <a:gd name="connsiteX60" fmla="*/ 718807 w 1605470"/>
              <a:gd name="connsiteY60" fmla="*/ 5067850 h 6858000"/>
              <a:gd name="connsiteX61" fmla="*/ 721538 w 1605470"/>
              <a:gd name="connsiteY61" fmla="*/ 5060861 h 6858000"/>
              <a:gd name="connsiteX62" fmla="*/ 718242 w 1605470"/>
              <a:gd name="connsiteY62" fmla="*/ 5034192 h 6858000"/>
              <a:gd name="connsiteX63" fmla="*/ 719796 w 1605470"/>
              <a:gd name="connsiteY63" fmla="*/ 4993030 h 6858000"/>
              <a:gd name="connsiteX64" fmla="*/ 726705 w 1605470"/>
              <a:gd name="connsiteY64" fmla="*/ 4946844 h 6858000"/>
              <a:gd name="connsiteX65" fmla="*/ 722561 w 1605470"/>
              <a:gd name="connsiteY65" fmla="*/ 4932692 h 6858000"/>
              <a:gd name="connsiteX66" fmla="*/ 724935 w 1605470"/>
              <a:gd name="connsiteY66" fmla="*/ 4821504 h 6858000"/>
              <a:gd name="connsiteX67" fmla="*/ 732118 w 1605470"/>
              <a:gd name="connsiteY67" fmla="*/ 4801535 h 6858000"/>
              <a:gd name="connsiteX68" fmla="*/ 739787 w 1605470"/>
              <a:gd name="connsiteY68" fmla="*/ 4797794 h 6858000"/>
              <a:gd name="connsiteX69" fmla="*/ 741081 w 1605470"/>
              <a:gd name="connsiteY69" fmla="*/ 4784526 h 6858000"/>
              <a:gd name="connsiteX70" fmla="*/ 742865 w 1605470"/>
              <a:gd name="connsiteY70" fmla="*/ 4781211 h 6858000"/>
              <a:gd name="connsiteX71" fmla="*/ 751652 w 1605470"/>
              <a:gd name="connsiteY71" fmla="*/ 4761984 h 6858000"/>
              <a:gd name="connsiteX72" fmla="*/ 747700 w 1605470"/>
              <a:gd name="connsiteY72" fmla="*/ 4690749 h 6858000"/>
              <a:gd name="connsiteX73" fmla="*/ 743180 w 1605470"/>
              <a:gd name="connsiteY73" fmla="*/ 4613201 h 6858000"/>
              <a:gd name="connsiteX74" fmla="*/ 738263 w 1605470"/>
              <a:gd name="connsiteY74" fmla="*/ 4444346 h 6858000"/>
              <a:gd name="connsiteX75" fmla="*/ 756542 w 1605470"/>
              <a:gd name="connsiteY75" fmla="*/ 4350346 h 6858000"/>
              <a:gd name="connsiteX76" fmla="*/ 715481 w 1605470"/>
              <a:gd name="connsiteY76" fmla="*/ 4214165 h 6858000"/>
              <a:gd name="connsiteX77" fmla="*/ 719554 w 1605470"/>
              <a:gd name="connsiteY77" fmla="*/ 4090296 h 6858000"/>
              <a:gd name="connsiteX78" fmla="*/ 704810 w 1605470"/>
              <a:gd name="connsiteY78" fmla="*/ 4033999 h 6858000"/>
              <a:gd name="connsiteX79" fmla="*/ 705959 w 1605470"/>
              <a:gd name="connsiteY79" fmla="*/ 4031933 h 6858000"/>
              <a:gd name="connsiteX80" fmla="*/ 704535 w 1605470"/>
              <a:gd name="connsiteY80" fmla="*/ 4013953 h 6858000"/>
              <a:gd name="connsiteX81" fmla="*/ 700443 w 1605470"/>
              <a:gd name="connsiteY81" fmla="*/ 4010511 h 6858000"/>
              <a:gd name="connsiteX82" fmla="*/ 698282 w 1605470"/>
              <a:gd name="connsiteY82" fmla="*/ 3998331 h 6858000"/>
              <a:gd name="connsiteX83" fmla="*/ 690830 w 1605470"/>
              <a:gd name="connsiteY83" fmla="*/ 3974753 h 6858000"/>
              <a:gd name="connsiteX84" fmla="*/ 692428 w 1605470"/>
              <a:gd name="connsiteY84" fmla="*/ 3969950 h 6858000"/>
              <a:gd name="connsiteX85" fmla="*/ 685850 w 1605470"/>
              <a:gd name="connsiteY85" fmla="*/ 3933779 h 6858000"/>
              <a:gd name="connsiteX86" fmla="*/ 687181 w 1605470"/>
              <a:gd name="connsiteY86" fmla="*/ 3933093 h 6858000"/>
              <a:gd name="connsiteX87" fmla="*/ 691535 w 1605470"/>
              <a:gd name="connsiteY87" fmla="*/ 3922082 h 6858000"/>
              <a:gd name="connsiteX88" fmla="*/ 696613 w 1605470"/>
              <a:gd name="connsiteY88" fmla="*/ 3901461 h 6858000"/>
              <a:gd name="connsiteX89" fmla="*/ 719207 w 1605470"/>
              <a:gd name="connsiteY89" fmla="*/ 3813873 h 6858000"/>
              <a:gd name="connsiteX90" fmla="*/ 718632 w 1605470"/>
              <a:gd name="connsiteY90" fmla="*/ 3806161 h 6858000"/>
              <a:gd name="connsiteX91" fmla="*/ 718939 w 1605470"/>
              <a:gd name="connsiteY91" fmla="*/ 3805957 h 6858000"/>
              <a:gd name="connsiteX92" fmla="*/ 718966 w 1605470"/>
              <a:gd name="connsiteY92" fmla="*/ 3797724 h 6858000"/>
              <a:gd name="connsiteX93" fmla="*/ 717581 w 1605470"/>
              <a:gd name="connsiteY93" fmla="*/ 3792098 h 6858000"/>
              <a:gd name="connsiteX94" fmla="*/ 716465 w 1605470"/>
              <a:gd name="connsiteY94" fmla="*/ 3777135 h 6858000"/>
              <a:gd name="connsiteX95" fmla="*/ 718198 w 1605470"/>
              <a:gd name="connsiteY95" fmla="*/ 3771656 h 6858000"/>
              <a:gd name="connsiteX96" fmla="*/ 721941 w 1605470"/>
              <a:gd name="connsiteY96" fmla="*/ 3769007 h 6858000"/>
              <a:gd name="connsiteX97" fmla="*/ 721407 w 1605470"/>
              <a:gd name="connsiteY97" fmla="*/ 3767709 h 6858000"/>
              <a:gd name="connsiteX98" fmla="*/ 730103 w 1605470"/>
              <a:gd name="connsiteY98" fmla="*/ 3738082 h 6858000"/>
              <a:gd name="connsiteX99" fmla="*/ 737449 w 1605470"/>
              <a:gd name="connsiteY99" fmla="*/ 3673397 h 6858000"/>
              <a:gd name="connsiteX100" fmla="*/ 736745 w 1605470"/>
              <a:gd name="connsiteY100" fmla="*/ 3637109 h 6858000"/>
              <a:gd name="connsiteX101" fmla="*/ 740188 w 1605470"/>
              <a:gd name="connsiteY101" fmla="*/ 3536883 h 6858000"/>
              <a:gd name="connsiteX102" fmla="*/ 747726 w 1605470"/>
              <a:gd name="connsiteY102" fmla="*/ 3435652 h 6858000"/>
              <a:gd name="connsiteX103" fmla="*/ 774383 w 1605470"/>
              <a:gd name="connsiteY103" fmla="*/ 3381564 h 6858000"/>
              <a:gd name="connsiteX104" fmla="*/ 774870 w 1605470"/>
              <a:gd name="connsiteY104" fmla="*/ 3375761 h 6858000"/>
              <a:gd name="connsiteX105" fmla="*/ 770510 w 1605470"/>
              <a:gd name="connsiteY105" fmla="*/ 3361844 h 6858000"/>
              <a:gd name="connsiteX106" fmla="*/ 767933 w 1605470"/>
              <a:gd name="connsiteY106" fmla="*/ 3356929 h 6858000"/>
              <a:gd name="connsiteX107" fmla="*/ 766158 w 1605470"/>
              <a:gd name="connsiteY107" fmla="*/ 3349058 h 6858000"/>
              <a:gd name="connsiteX108" fmla="*/ 766414 w 1605470"/>
              <a:gd name="connsiteY108" fmla="*/ 3348763 h 6858000"/>
              <a:gd name="connsiteX109" fmla="*/ 764166 w 1605470"/>
              <a:gd name="connsiteY109" fmla="*/ 3341588 h 6858000"/>
              <a:gd name="connsiteX110" fmla="*/ 749397 w 1605470"/>
              <a:gd name="connsiteY110" fmla="*/ 3307769 h 6858000"/>
              <a:gd name="connsiteX111" fmla="*/ 766960 w 1605470"/>
              <a:gd name="connsiteY111" fmla="*/ 3250522 h 6858000"/>
              <a:gd name="connsiteX112" fmla="*/ 767385 w 1605470"/>
              <a:gd name="connsiteY112" fmla="*/ 3229163 h 6858000"/>
              <a:gd name="connsiteX113" fmla="*/ 769208 w 1605470"/>
              <a:gd name="connsiteY113" fmla="*/ 3217217 h 6858000"/>
              <a:gd name="connsiteX114" fmla="*/ 770350 w 1605470"/>
              <a:gd name="connsiteY114" fmla="*/ 3216125 h 6858000"/>
              <a:gd name="connsiteX115" fmla="*/ 756043 w 1605470"/>
              <a:gd name="connsiteY115" fmla="*/ 3183755 h 6858000"/>
              <a:gd name="connsiteX116" fmla="*/ 756544 w 1605470"/>
              <a:gd name="connsiteY116" fmla="*/ 3178642 h 6858000"/>
              <a:gd name="connsiteX117" fmla="*/ 744144 w 1605470"/>
              <a:gd name="connsiteY117" fmla="*/ 3158586 h 6858000"/>
              <a:gd name="connsiteX118" fmla="*/ 739378 w 1605470"/>
              <a:gd name="connsiteY118" fmla="*/ 3147669 h 6858000"/>
              <a:gd name="connsiteX119" fmla="*/ 734648 w 1605470"/>
              <a:gd name="connsiteY119" fmla="*/ 3145733 h 6858000"/>
              <a:gd name="connsiteX120" fmla="*/ 729329 w 1605470"/>
              <a:gd name="connsiteY120" fmla="*/ 3129034 h 6858000"/>
              <a:gd name="connsiteX121" fmla="*/ 729994 w 1605470"/>
              <a:gd name="connsiteY121" fmla="*/ 3126682 h 6858000"/>
              <a:gd name="connsiteX122" fmla="*/ 720862 w 1605470"/>
              <a:gd name="connsiteY122" fmla="*/ 3114519 h 6858000"/>
              <a:gd name="connsiteX123" fmla="*/ 707471 w 1605470"/>
              <a:gd name="connsiteY123" fmla="*/ 3106272 h 6858000"/>
              <a:gd name="connsiteX124" fmla="*/ 680201 w 1605470"/>
              <a:gd name="connsiteY124" fmla="*/ 2958185 h 6858000"/>
              <a:gd name="connsiteX125" fmla="*/ 622815 w 1605470"/>
              <a:gd name="connsiteY125" fmla="*/ 2762989 h 6858000"/>
              <a:gd name="connsiteX126" fmla="*/ 571733 w 1605470"/>
              <a:gd name="connsiteY126" fmla="*/ 2554718 h 6858000"/>
              <a:gd name="connsiteX127" fmla="*/ 551827 w 1605470"/>
              <a:gd name="connsiteY127" fmla="*/ 2485734 h 6858000"/>
              <a:gd name="connsiteX128" fmla="*/ 542550 w 1605470"/>
              <a:gd name="connsiteY128" fmla="*/ 2447068 h 6858000"/>
              <a:gd name="connsiteX129" fmla="*/ 529511 w 1605470"/>
              <a:gd name="connsiteY129" fmla="*/ 2425819 h 6858000"/>
              <a:gd name="connsiteX130" fmla="*/ 528878 w 1605470"/>
              <a:gd name="connsiteY130" fmla="*/ 2408971 h 6858000"/>
              <a:gd name="connsiteX131" fmla="*/ 535510 w 1605470"/>
              <a:gd name="connsiteY131" fmla="*/ 2402874 h 6858000"/>
              <a:gd name="connsiteX132" fmla="*/ 538122 w 1605470"/>
              <a:gd name="connsiteY132" fmla="*/ 2381443 h 6858000"/>
              <a:gd name="connsiteX133" fmla="*/ 514451 w 1605470"/>
              <a:gd name="connsiteY133" fmla="*/ 2261920 h 6858000"/>
              <a:gd name="connsiteX134" fmla="*/ 486968 w 1605470"/>
              <a:gd name="connsiteY134" fmla="*/ 2182937 h 6858000"/>
              <a:gd name="connsiteX135" fmla="*/ 488555 w 1605470"/>
              <a:gd name="connsiteY135" fmla="*/ 2155135 h 6858000"/>
              <a:gd name="connsiteX136" fmla="*/ 486013 w 1605470"/>
              <a:gd name="connsiteY136" fmla="*/ 2118008 h 6858000"/>
              <a:gd name="connsiteX137" fmla="*/ 487006 w 1605470"/>
              <a:gd name="connsiteY137" fmla="*/ 2050531 h 6858000"/>
              <a:gd name="connsiteX138" fmla="*/ 478812 w 1605470"/>
              <a:gd name="connsiteY138" fmla="*/ 1963269 h 6858000"/>
              <a:gd name="connsiteX139" fmla="*/ 442619 w 1605470"/>
              <a:gd name="connsiteY139" fmla="*/ 1910499 h 6858000"/>
              <a:gd name="connsiteX140" fmla="*/ 446785 w 1605470"/>
              <a:gd name="connsiteY140" fmla="*/ 1903212 h 6858000"/>
              <a:gd name="connsiteX141" fmla="*/ 436547 w 1605470"/>
              <a:gd name="connsiteY141" fmla="*/ 1861531 h 6858000"/>
              <a:gd name="connsiteX142" fmla="*/ 390346 w 1605470"/>
              <a:gd name="connsiteY142" fmla="*/ 1732919 h 6858000"/>
              <a:gd name="connsiteX143" fmla="*/ 362657 w 1605470"/>
              <a:gd name="connsiteY143" fmla="*/ 1663540 h 6858000"/>
              <a:gd name="connsiteX144" fmla="*/ 361783 w 1605470"/>
              <a:gd name="connsiteY144" fmla="*/ 1615777 h 6858000"/>
              <a:gd name="connsiteX145" fmla="*/ 342578 w 1605470"/>
              <a:gd name="connsiteY145" fmla="*/ 1563678 h 6858000"/>
              <a:gd name="connsiteX146" fmla="*/ 355658 w 1605470"/>
              <a:gd name="connsiteY146" fmla="*/ 1519474 h 6858000"/>
              <a:gd name="connsiteX147" fmla="*/ 348400 w 1605470"/>
              <a:gd name="connsiteY147" fmla="*/ 1477995 h 6858000"/>
              <a:gd name="connsiteX148" fmla="*/ 334485 w 1605470"/>
              <a:gd name="connsiteY148" fmla="*/ 1373769 h 6858000"/>
              <a:gd name="connsiteX149" fmla="*/ 342792 w 1605470"/>
              <a:gd name="connsiteY149" fmla="*/ 1307086 h 6858000"/>
              <a:gd name="connsiteX150" fmla="*/ 343980 w 1605470"/>
              <a:gd name="connsiteY150" fmla="*/ 1189033 h 6858000"/>
              <a:gd name="connsiteX151" fmla="*/ 348665 w 1605470"/>
              <a:gd name="connsiteY151" fmla="*/ 1168288 h 6858000"/>
              <a:gd name="connsiteX152" fmla="*/ 340947 w 1605470"/>
              <a:gd name="connsiteY152" fmla="*/ 1142577 h 6858000"/>
              <a:gd name="connsiteX153" fmla="*/ 330253 w 1605470"/>
              <a:gd name="connsiteY153" fmla="*/ 1088484 h 6858000"/>
              <a:gd name="connsiteX154" fmla="*/ 318989 w 1605470"/>
              <a:gd name="connsiteY154" fmla="*/ 1016103 h 6858000"/>
              <a:gd name="connsiteX155" fmla="*/ 320445 w 1605470"/>
              <a:gd name="connsiteY155" fmla="*/ 932283 h 6858000"/>
              <a:gd name="connsiteX156" fmla="*/ 322681 w 1605470"/>
              <a:gd name="connsiteY156" fmla="*/ 915925 h 6858000"/>
              <a:gd name="connsiteX157" fmla="*/ 315310 w 1605470"/>
              <a:gd name="connsiteY157" fmla="*/ 896999 h 6858000"/>
              <a:gd name="connsiteX158" fmla="*/ 284718 w 1605470"/>
              <a:gd name="connsiteY158" fmla="*/ 821517 h 6858000"/>
              <a:gd name="connsiteX159" fmla="*/ 263668 w 1605470"/>
              <a:gd name="connsiteY159" fmla="*/ 751353 h 6858000"/>
              <a:gd name="connsiteX160" fmla="*/ 263226 w 1605470"/>
              <a:gd name="connsiteY160" fmla="*/ 721230 h 6858000"/>
              <a:gd name="connsiteX161" fmla="*/ 248897 w 1605470"/>
              <a:gd name="connsiteY161" fmla="*/ 681659 h 6858000"/>
              <a:gd name="connsiteX162" fmla="*/ 234316 w 1605470"/>
              <a:gd name="connsiteY162" fmla="*/ 635218 h 6858000"/>
              <a:gd name="connsiteX163" fmla="*/ 239327 w 1605470"/>
              <a:gd name="connsiteY163" fmla="*/ 613763 h 6858000"/>
              <a:gd name="connsiteX164" fmla="*/ 225269 w 1605470"/>
              <a:gd name="connsiteY164" fmla="*/ 598582 h 6858000"/>
              <a:gd name="connsiteX165" fmla="*/ 224950 w 1605470"/>
              <a:gd name="connsiteY165" fmla="*/ 576846 h 6858000"/>
              <a:gd name="connsiteX166" fmla="*/ 204576 w 1605470"/>
              <a:gd name="connsiteY166" fmla="*/ 530055 h 6858000"/>
              <a:gd name="connsiteX167" fmla="*/ 219064 w 1605470"/>
              <a:gd name="connsiteY167" fmla="*/ 469651 h 6858000"/>
              <a:gd name="connsiteX168" fmla="*/ 195012 w 1605470"/>
              <a:gd name="connsiteY168" fmla="*/ 448559 h 6858000"/>
              <a:gd name="connsiteX169" fmla="*/ 201434 w 1605470"/>
              <a:gd name="connsiteY169" fmla="*/ 441529 h 6858000"/>
              <a:gd name="connsiteX170" fmla="*/ 200655 w 1605470"/>
              <a:gd name="connsiteY170" fmla="*/ 428927 h 6858000"/>
              <a:gd name="connsiteX171" fmla="*/ 190059 w 1605470"/>
              <a:gd name="connsiteY171" fmla="*/ 430161 h 6858000"/>
              <a:gd name="connsiteX172" fmla="*/ 167079 w 1605470"/>
              <a:gd name="connsiteY172" fmla="*/ 367211 h 6858000"/>
              <a:gd name="connsiteX173" fmla="*/ 124571 w 1605470"/>
              <a:gd name="connsiteY173" fmla="*/ 302178 h 6858000"/>
              <a:gd name="connsiteX174" fmla="*/ 103243 w 1605470"/>
              <a:gd name="connsiteY174" fmla="*/ 211375 h 6858000"/>
              <a:gd name="connsiteX175" fmla="*/ 94571 w 1605470"/>
              <a:gd name="connsiteY175" fmla="*/ 184179 h 6858000"/>
              <a:gd name="connsiteX176" fmla="*/ 13437 w 1605470"/>
              <a:gd name="connsiteY176" fmla="*/ 19287 h 6858000"/>
              <a:gd name="connsiteX177" fmla="*/ 0 w 1605470"/>
              <a:gd name="connsiteY17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59710 w 1605470"/>
              <a:gd name="connsiteY41" fmla="*/ 5564796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8807 w 1605470"/>
              <a:gd name="connsiteY58" fmla="*/ 5067850 h 6858000"/>
              <a:gd name="connsiteX59" fmla="*/ 721538 w 1605470"/>
              <a:gd name="connsiteY59" fmla="*/ 5060861 h 6858000"/>
              <a:gd name="connsiteX60" fmla="*/ 718242 w 1605470"/>
              <a:gd name="connsiteY60" fmla="*/ 5034192 h 6858000"/>
              <a:gd name="connsiteX61" fmla="*/ 719796 w 1605470"/>
              <a:gd name="connsiteY61" fmla="*/ 4993030 h 6858000"/>
              <a:gd name="connsiteX62" fmla="*/ 726705 w 1605470"/>
              <a:gd name="connsiteY62" fmla="*/ 4946844 h 6858000"/>
              <a:gd name="connsiteX63" fmla="*/ 722561 w 1605470"/>
              <a:gd name="connsiteY63" fmla="*/ 4932692 h 6858000"/>
              <a:gd name="connsiteX64" fmla="*/ 724935 w 1605470"/>
              <a:gd name="connsiteY64" fmla="*/ 4821504 h 6858000"/>
              <a:gd name="connsiteX65" fmla="*/ 732118 w 1605470"/>
              <a:gd name="connsiteY65" fmla="*/ 4801535 h 6858000"/>
              <a:gd name="connsiteX66" fmla="*/ 739787 w 1605470"/>
              <a:gd name="connsiteY66" fmla="*/ 4797794 h 6858000"/>
              <a:gd name="connsiteX67" fmla="*/ 741081 w 1605470"/>
              <a:gd name="connsiteY67" fmla="*/ 4784526 h 6858000"/>
              <a:gd name="connsiteX68" fmla="*/ 742865 w 1605470"/>
              <a:gd name="connsiteY68" fmla="*/ 4781211 h 6858000"/>
              <a:gd name="connsiteX69" fmla="*/ 751652 w 1605470"/>
              <a:gd name="connsiteY69" fmla="*/ 4761984 h 6858000"/>
              <a:gd name="connsiteX70" fmla="*/ 747700 w 1605470"/>
              <a:gd name="connsiteY70" fmla="*/ 4690749 h 6858000"/>
              <a:gd name="connsiteX71" fmla="*/ 743180 w 1605470"/>
              <a:gd name="connsiteY71" fmla="*/ 4584173 h 6858000"/>
              <a:gd name="connsiteX72" fmla="*/ 738263 w 1605470"/>
              <a:gd name="connsiteY72" fmla="*/ 4444346 h 6858000"/>
              <a:gd name="connsiteX73" fmla="*/ 756542 w 1605470"/>
              <a:gd name="connsiteY73" fmla="*/ 4350346 h 6858000"/>
              <a:gd name="connsiteX74" fmla="*/ 715481 w 1605470"/>
              <a:gd name="connsiteY74" fmla="*/ 4214165 h 6858000"/>
              <a:gd name="connsiteX75" fmla="*/ 719554 w 1605470"/>
              <a:gd name="connsiteY75" fmla="*/ 4090296 h 6858000"/>
              <a:gd name="connsiteX76" fmla="*/ 704810 w 1605470"/>
              <a:gd name="connsiteY76" fmla="*/ 4033999 h 6858000"/>
              <a:gd name="connsiteX77" fmla="*/ 705959 w 1605470"/>
              <a:gd name="connsiteY77" fmla="*/ 4031933 h 6858000"/>
              <a:gd name="connsiteX78" fmla="*/ 704535 w 1605470"/>
              <a:gd name="connsiteY78" fmla="*/ 4013953 h 6858000"/>
              <a:gd name="connsiteX79" fmla="*/ 700443 w 1605470"/>
              <a:gd name="connsiteY79" fmla="*/ 4010511 h 6858000"/>
              <a:gd name="connsiteX80" fmla="*/ 698282 w 1605470"/>
              <a:gd name="connsiteY80" fmla="*/ 3998331 h 6858000"/>
              <a:gd name="connsiteX81" fmla="*/ 690830 w 1605470"/>
              <a:gd name="connsiteY81" fmla="*/ 3974753 h 6858000"/>
              <a:gd name="connsiteX82" fmla="*/ 692428 w 1605470"/>
              <a:gd name="connsiteY82" fmla="*/ 3969950 h 6858000"/>
              <a:gd name="connsiteX83" fmla="*/ 685850 w 1605470"/>
              <a:gd name="connsiteY83" fmla="*/ 3933779 h 6858000"/>
              <a:gd name="connsiteX84" fmla="*/ 687181 w 1605470"/>
              <a:gd name="connsiteY84" fmla="*/ 3933093 h 6858000"/>
              <a:gd name="connsiteX85" fmla="*/ 691535 w 1605470"/>
              <a:gd name="connsiteY85" fmla="*/ 3922082 h 6858000"/>
              <a:gd name="connsiteX86" fmla="*/ 696613 w 1605470"/>
              <a:gd name="connsiteY86" fmla="*/ 3901461 h 6858000"/>
              <a:gd name="connsiteX87" fmla="*/ 719207 w 1605470"/>
              <a:gd name="connsiteY87" fmla="*/ 3813873 h 6858000"/>
              <a:gd name="connsiteX88" fmla="*/ 718632 w 1605470"/>
              <a:gd name="connsiteY88" fmla="*/ 3806161 h 6858000"/>
              <a:gd name="connsiteX89" fmla="*/ 718939 w 1605470"/>
              <a:gd name="connsiteY89" fmla="*/ 3805957 h 6858000"/>
              <a:gd name="connsiteX90" fmla="*/ 718966 w 1605470"/>
              <a:gd name="connsiteY90" fmla="*/ 3797724 h 6858000"/>
              <a:gd name="connsiteX91" fmla="*/ 717581 w 1605470"/>
              <a:gd name="connsiteY91" fmla="*/ 3792098 h 6858000"/>
              <a:gd name="connsiteX92" fmla="*/ 716465 w 1605470"/>
              <a:gd name="connsiteY92" fmla="*/ 3777135 h 6858000"/>
              <a:gd name="connsiteX93" fmla="*/ 718198 w 1605470"/>
              <a:gd name="connsiteY93" fmla="*/ 3771656 h 6858000"/>
              <a:gd name="connsiteX94" fmla="*/ 721941 w 1605470"/>
              <a:gd name="connsiteY94" fmla="*/ 3769007 h 6858000"/>
              <a:gd name="connsiteX95" fmla="*/ 721407 w 1605470"/>
              <a:gd name="connsiteY95" fmla="*/ 3767709 h 6858000"/>
              <a:gd name="connsiteX96" fmla="*/ 730103 w 1605470"/>
              <a:gd name="connsiteY96" fmla="*/ 3738082 h 6858000"/>
              <a:gd name="connsiteX97" fmla="*/ 737449 w 1605470"/>
              <a:gd name="connsiteY97" fmla="*/ 3673397 h 6858000"/>
              <a:gd name="connsiteX98" fmla="*/ 736745 w 1605470"/>
              <a:gd name="connsiteY98" fmla="*/ 3637109 h 6858000"/>
              <a:gd name="connsiteX99" fmla="*/ 740188 w 1605470"/>
              <a:gd name="connsiteY99" fmla="*/ 3536883 h 6858000"/>
              <a:gd name="connsiteX100" fmla="*/ 747726 w 1605470"/>
              <a:gd name="connsiteY100" fmla="*/ 3435652 h 6858000"/>
              <a:gd name="connsiteX101" fmla="*/ 774383 w 1605470"/>
              <a:gd name="connsiteY101" fmla="*/ 3381564 h 6858000"/>
              <a:gd name="connsiteX102" fmla="*/ 774870 w 1605470"/>
              <a:gd name="connsiteY102" fmla="*/ 3375761 h 6858000"/>
              <a:gd name="connsiteX103" fmla="*/ 770510 w 1605470"/>
              <a:gd name="connsiteY103" fmla="*/ 3361844 h 6858000"/>
              <a:gd name="connsiteX104" fmla="*/ 767933 w 1605470"/>
              <a:gd name="connsiteY104" fmla="*/ 3356929 h 6858000"/>
              <a:gd name="connsiteX105" fmla="*/ 766158 w 1605470"/>
              <a:gd name="connsiteY105" fmla="*/ 3349058 h 6858000"/>
              <a:gd name="connsiteX106" fmla="*/ 766414 w 1605470"/>
              <a:gd name="connsiteY106" fmla="*/ 3348763 h 6858000"/>
              <a:gd name="connsiteX107" fmla="*/ 764166 w 1605470"/>
              <a:gd name="connsiteY107" fmla="*/ 3341588 h 6858000"/>
              <a:gd name="connsiteX108" fmla="*/ 749397 w 1605470"/>
              <a:gd name="connsiteY108" fmla="*/ 3307769 h 6858000"/>
              <a:gd name="connsiteX109" fmla="*/ 766960 w 1605470"/>
              <a:gd name="connsiteY109" fmla="*/ 3250522 h 6858000"/>
              <a:gd name="connsiteX110" fmla="*/ 767385 w 1605470"/>
              <a:gd name="connsiteY110" fmla="*/ 3229163 h 6858000"/>
              <a:gd name="connsiteX111" fmla="*/ 769208 w 1605470"/>
              <a:gd name="connsiteY111" fmla="*/ 3217217 h 6858000"/>
              <a:gd name="connsiteX112" fmla="*/ 770350 w 1605470"/>
              <a:gd name="connsiteY112" fmla="*/ 3216125 h 6858000"/>
              <a:gd name="connsiteX113" fmla="*/ 756043 w 1605470"/>
              <a:gd name="connsiteY113" fmla="*/ 3183755 h 6858000"/>
              <a:gd name="connsiteX114" fmla="*/ 756544 w 1605470"/>
              <a:gd name="connsiteY114" fmla="*/ 3178642 h 6858000"/>
              <a:gd name="connsiteX115" fmla="*/ 744144 w 1605470"/>
              <a:gd name="connsiteY115" fmla="*/ 3158586 h 6858000"/>
              <a:gd name="connsiteX116" fmla="*/ 739378 w 1605470"/>
              <a:gd name="connsiteY116" fmla="*/ 3147669 h 6858000"/>
              <a:gd name="connsiteX117" fmla="*/ 734648 w 1605470"/>
              <a:gd name="connsiteY117" fmla="*/ 3145733 h 6858000"/>
              <a:gd name="connsiteX118" fmla="*/ 729329 w 1605470"/>
              <a:gd name="connsiteY118" fmla="*/ 3129034 h 6858000"/>
              <a:gd name="connsiteX119" fmla="*/ 729994 w 1605470"/>
              <a:gd name="connsiteY119" fmla="*/ 3126682 h 6858000"/>
              <a:gd name="connsiteX120" fmla="*/ 720862 w 1605470"/>
              <a:gd name="connsiteY120" fmla="*/ 3114519 h 6858000"/>
              <a:gd name="connsiteX121" fmla="*/ 707471 w 1605470"/>
              <a:gd name="connsiteY121" fmla="*/ 3106272 h 6858000"/>
              <a:gd name="connsiteX122" fmla="*/ 680201 w 1605470"/>
              <a:gd name="connsiteY122" fmla="*/ 2958185 h 6858000"/>
              <a:gd name="connsiteX123" fmla="*/ 622815 w 1605470"/>
              <a:gd name="connsiteY123" fmla="*/ 2762989 h 6858000"/>
              <a:gd name="connsiteX124" fmla="*/ 571733 w 1605470"/>
              <a:gd name="connsiteY124" fmla="*/ 2554718 h 6858000"/>
              <a:gd name="connsiteX125" fmla="*/ 551827 w 1605470"/>
              <a:gd name="connsiteY125" fmla="*/ 2485734 h 6858000"/>
              <a:gd name="connsiteX126" fmla="*/ 542550 w 1605470"/>
              <a:gd name="connsiteY126" fmla="*/ 2447068 h 6858000"/>
              <a:gd name="connsiteX127" fmla="*/ 529511 w 1605470"/>
              <a:gd name="connsiteY127" fmla="*/ 2425819 h 6858000"/>
              <a:gd name="connsiteX128" fmla="*/ 528878 w 1605470"/>
              <a:gd name="connsiteY128" fmla="*/ 2408971 h 6858000"/>
              <a:gd name="connsiteX129" fmla="*/ 535510 w 1605470"/>
              <a:gd name="connsiteY129" fmla="*/ 2402874 h 6858000"/>
              <a:gd name="connsiteX130" fmla="*/ 538122 w 1605470"/>
              <a:gd name="connsiteY130" fmla="*/ 2381443 h 6858000"/>
              <a:gd name="connsiteX131" fmla="*/ 514451 w 1605470"/>
              <a:gd name="connsiteY131" fmla="*/ 2261920 h 6858000"/>
              <a:gd name="connsiteX132" fmla="*/ 486968 w 1605470"/>
              <a:gd name="connsiteY132" fmla="*/ 2182937 h 6858000"/>
              <a:gd name="connsiteX133" fmla="*/ 488555 w 1605470"/>
              <a:gd name="connsiteY133" fmla="*/ 2155135 h 6858000"/>
              <a:gd name="connsiteX134" fmla="*/ 486013 w 1605470"/>
              <a:gd name="connsiteY134" fmla="*/ 2118008 h 6858000"/>
              <a:gd name="connsiteX135" fmla="*/ 487006 w 1605470"/>
              <a:gd name="connsiteY135" fmla="*/ 2050531 h 6858000"/>
              <a:gd name="connsiteX136" fmla="*/ 478812 w 1605470"/>
              <a:gd name="connsiteY136" fmla="*/ 1963269 h 6858000"/>
              <a:gd name="connsiteX137" fmla="*/ 442619 w 1605470"/>
              <a:gd name="connsiteY137" fmla="*/ 1910499 h 6858000"/>
              <a:gd name="connsiteX138" fmla="*/ 446785 w 1605470"/>
              <a:gd name="connsiteY138" fmla="*/ 1903212 h 6858000"/>
              <a:gd name="connsiteX139" fmla="*/ 436547 w 1605470"/>
              <a:gd name="connsiteY139" fmla="*/ 1861531 h 6858000"/>
              <a:gd name="connsiteX140" fmla="*/ 390346 w 1605470"/>
              <a:gd name="connsiteY140" fmla="*/ 1732919 h 6858000"/>
              <a:gd name="connsiteX141" fmla="*/ 362657 w 1605470"/>
              <a:gd name="connsiteY141" fmla="*/ 1663540 h 6858000"/>
              <a:gd name="connsiteX142" fmla="*/ 361783 w 1605470"/>
              <a:gd name="connsiteY142" fmla="*/ 1615777 h 6858000"/>
              <a:gd name="connsiteX143" fmla="*/ 342578 w 1605470"/>
              <a:gd name="connsiteY143" fmla="*/ 1563678 h 6858000"/>
              <a:gd name="connsiteX144" fmla="*/ 355658 w 1605470"/>
              <a:gd name="connsiteY144" fmla="*/ 1519474 h 6858000"/>
              <a:gd name="connsiteX145" fmla="*/ 348400 w 1605470"/>
              <a:gd name="connsiteY145" fmla="*/ 1477995 h 6858000"/>
              <a:gd name="connsiteX146" fmla="*/ 334485 w 1605470"/>
              <a:gd name="connsiteY146" fmla="*/ 1373769 h 6858000"/>
              <a:gd name="connsiteX147" fmla="*/ 342792 w 1605470"/>
              <a:gd name="connsiteY147" fmla="*/ 1307086 h 6858000"/>
              <a:gd name="connsiteX148" fmla="*/ 343980 w 1605470"/>
              <a:gd name="connsiteY148" fmla="*/ 1189033 h 6858000"/>
              <a:gd name="connsiteX149" fmla="*/ 348665 w 1605470"/>
              <a:gd name="connsiteY149" fmla="*/ 1168288 h 6858000"/>
              <a:gd name="connsiteX150" fmla="*/ 340947 w 1605470"/>
              <a:gd name="connsiteY150" fmla="*/ 1142577 h 6858000"/>
              <a:gd name="connsiteX151" fmla="*/ 330253 w 1605470"/>
              <a:gd name="connsiteY151" fmla="*/ 1088484 h 6858000"/>
              <a:gd name="connsiteX152" fmla="*/ 318989 w 1605470"/>
              <a:gd name="connsiteY152" fmla="*/ 1016103 h 6858000"/>
              <a:gd name="connsiteX153" fmla="*/ 320445 w 1605470"/>
              <a:gd name="connsiteY153" fmla="*/ 932283 h 6858000"/>
              <a:gd name="connsiteX154" fmla="*/ 322681 w 1605470"/>
              <a:gd name="connsiteY154" fmla="*/ 915925 h 6858000"/>
              <a:gd name="connsiteX155" fmla="*/ 315310 w 1605470"/>
              <a:gd name="connsiteY155" fmla="*/ 896999 h 6858000"/>
              <a:gd name="connsiteX156" fmla="*/ 284718 w 1605470"/>
              <a:gd name="connsiteY156" fmla="*/ 821517 h 6858000"/>
              <a:gd name="connsiteX157" fmla="*/ 263668 w 1605470"/>
              <a:gd name="connsiteY157" fmla="*/ 751353 h 6858000"/>
              <a:gd name="connsiteX158" fmla="*/ 263226 w 1605470"/>
              <a:gd name="connsiteY158" fmla="*/ 721230 h 6858000"/>
              <a:gd name="connsiteX159" fmla="*/ 248897 w 1605470"/>
              <a:gd name="connsiteY159" fmla="*/ 681659 h 6858000"/>
              <a:gd name="connsiteX160" fmla="*/ 234316 w 1605470"/>
              <a:gd name="connsiteY160" fmla="*/ 635218 h 6858000"/>
              <a:gd name="connsiteX161" fmla="*/ 239327 w 1605470"/>
              <a:gd name="connsiteY161" fmla="*/ 613763 h 6858000"/>
              <a:gd name="connsiteX162" fmla="*/ 225269 w 1605470"/>
              <a:gd name="connsiteY162" fmla="*/ 598582 h 6858000"/>
              <a:gd name="connsiteX163" fmla="*/ 224950 w 1605470"/>
              <a:gd name="connsiteY163" fmla="*/ 576846 h 6858000"/>
              <a:gd name="connsiteX164" fmla="*/ 204576 w 1605470"/>
              <a:gd name="connsiteY164" fmla="*/ 530055 h 6858000"/>
              <a:gd name="connsiteX165" fmla="*/ 219064 w 1605470"/>
              <a:gd name="connsiteY165" fmla="*/ 469651 h 6858000"/>
              <a:gd name="connsiteX166" fmla="*/ 195012 w 1605470"/>
              <a:gd name="connsiteY166" fmla="*/ 448559 h 6858000"/>
              <a:gd name="connsiteX167" fmla="*/ 201434 w 1605470"/>
              <a:gd name="connsiteY167" fmla="*/ 441529 h 6858000"/>
              <a:gd name="connsiteX168" fmla="*/ 200655 w 1605470"/>
              <a:gd name="connsiteY168" fmla="*/ 428927 h 6858000"/>
              <a:gd name="connsiteX169" fmla="*/ 190059 w 1605470"/>
              <a:gd name="connsiteY169" fmla="*/ 430161 h 6858000"/>
              <a:gd name="connsiteX170" fmla="*/ 167079 w 1605470"/>
              <a:gd name="connsiteY170" fmla="*/ 367211 h 6858000"/>
              <a:gd name="connsiteX171" fmla="*/ 124571 w 1605470"/>
              <a:gd name="connsiteY171" fmla="*/ 302178 h 6858000"/>
              <a:gd name="connsiteX172" fmla="*/ 103243 w 1605470"/>
              <a:gd name="connsiteY172" fmla="*/ 211375 h 6858000"/>
              <a:gd name="connsiteX173" fmla="*/ 94571 w 1605470"/>
              <a:gd name="connsiteY173" fmla="*/ 184179 h 6858000"/>
              <a:gd name="connsiteX174" fmla="*/ 13437 w 1605470"/>
              <a:gd name="connsiteY174" fmla="*/ 19287 h 6858000"/>
              <a:gd name="connsiteX175" fmla="*/ 0 w 1605470"/>
              <a:gd name="connsiteY17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18807 w 1605470"/>
              <a:gd name="connsiteY57" fmla="*/ 5067850 h 6858000"/>
              <a:gd name="connsiteX58" fmla="*/ 721538 w 1605470"/>
              <a:gd name="connsiteY58" fmla="*/ 5060861 h 6858000"/>
              <a:gd name="connsiteX59" fmla="*/ 718242 w 1605470"/>
              <a:gd name="connsiteY59" fmla="*/ 5034192 h 6858000"/>
              <a:gd name="connsiteX60" fmla="*/ 719796 w 1605470"/>
              <a:gd name="connsiteY60" fmla="*/ 4993030 h 6858000"/>
              <a:gd name="connsiteX61" fmla="*/ 726705 w 1605470"/>
              <a:gd name="connsiteY61" fmla="*/ 4946844 h 6858000"/>
              <a:gd name="connsiteX62" fmla="*/ 722561 w 1605470"/>
              <a:gd name="connsiteY62" fmla="*/ 4932692 h 6858000"/>
              <a:gd name="connsiteX63" fmla="*/ 724935 w 1605470"/>
              <a:gd name="connsiteY63" fmla="*/ 4821504 h 6858000"/>
              <a:gd name="connsiteX64" fmla="*/ 732118 w 1605470"/>
              <a:gd name="connsiteY64" fmla="*/ 4801535 h 6858000"/>
              <a:gd name="connsiteX65" fmla="*/ 739787 w 1605470"/>
              <a:gd name="connsiteY65" fmla="*/ 4797794 h 6858000"/>
              <a:gd name="connsiteX66" fmla="*/ 741081 w 1605470"/>
              <a:gd name="connsiteY66" fmla="*/ 4784526 h 6858000"/>
              <a:gd name="connsiteX67" fmla="*/ 742865 w 1605470"/>
              <a:gd name="connsiteY67" fmla="*/ 4781211 h 6858000"/>
              <a:gd name="connsiteX68" fmla="*/ 751652 w 1605470"/>
              <a:gd name="connsiteY68" fmla="*/ 4761984 h 6858000"/>
              <a:gd name="connsiteX69" fmla="*/ 747700 w 1605470"/>
              <a:gd name="connsiteY69" fmla="*/ 4690749 h 6858000"/>
              <a:gd name="connsiteX70" fmla="*/ 743180 w 1605470"/>
              <a:gd name="connsiteY70" fmla="*/ 4584173 h 6858000"/>
              <a:gd name="connsiteX71" fmla="*/ 738263 w 1605470"/>
              <a:gd name="connsiteY71" fmla="*/ 4444346 h 6858000"/>
              <a:gd name="connsiteX72" fmla="*/ 756542 w 1605470"/>
              <a:gd name="connsiteY72" fmla="*/ 4350346 h 6858000"/>
              <a:gd name="connsiteX73" fmla="*/ 715481 w 1605470"/>
              <a:gd name="connsiteY73" fmla="*/ 4214165 h 6858000"/>
              <a:gd name="connsiteX74" fmla="*/ 719554 w 1605470"/>
              <a:gd name="connsiteY74" fmla="*/ 4090296 h 6858000"/>
              <a:gd name="connsiteX75" fmla="*/ 704810 w 1605470"/>
              <a:gd name="connsiteY75" fmla="*/ 4033999 h 6858000"/>
              <a:gd name="connsiteX76" fmla="*/ 705959 w 1605470"/>
              <a:gd name="connsiteY76" fmla="*/ 4031933 h 6858000"/>
              <a:gd name="connsiteX77" fmla="*/ 704535 w 1605470"/>
              <a:gd name="connsiteY77" fmla="*/ 4013953 h 6858000"/>
              <a:gd name="connsiteX78" fmla="*/ 700443 w 1605470"/>
              <a:gd name="connsiteY78" fmla="*/ 4010511 h 6858000"/>
              <a:gd name="connsiteX79" fmla="*/ 698282 w 1605470"/>
              <a:gd name="connsiteY79" fmla="*/ 3998331 h 6858000"/>
              <a:gd name="connsiteX80" fmla="*/ 690830 w 1605470"/>
              <a:gd name="connsiteY80" fmla="*/ 3974753 h 6858000"/>
              <a:gd name="connsiteX81" fmla="*/ 692428 w 1605470"/>
              <a:gd name="connsiteY81" fmla="*/ 3969950 h 6858000"/>
              <a:gd name="connsiteX82" fmla="*/ 685850 w 1605470"/>
              <a:gd name="connsiteY82" fmla="*/ 3933779 h 6858000"/>
              <a:gd name="connsiteX83" fmla="*/ 687181 w 1605470"/>
              <a:gd name="connsiteY83" fmla="*/ 3933093 h 6858000"/>
              <a:gd name="connsiteX84" fmla="*/ 691535 w 1605470"/>
              <a:gd name="connsiteY84" fmla="*/ 3922082 h 6858000"/>
              <a:gd name="connsiteX85" fmla="*/ 696613 w 1605470"/>
              <a:gd name="connsiteY85" fmla="*/ 3901461 h 6858000"/>
              <a:gd name="connsiteX86" fmla="*/ 719207 w 1605470"/>
              <a:gd name="connsiteY86" fmla="*/ 3813873 h 6858000"/>
              <a:gd name="connsiteX87" fmla="*/ 718632 w 1605470"/>
              <a:gd name="connsiteY87" fmla="*/ 3806161 h 6858000"/>
              <a:gd name="connsiteX88" fmla="*/ 718939 w 1605470"/>
              <a:gd name="connsiteY88" fmla="*/ 3805957 h 6858000"/>
              <a:gd name="connsiteX89" fmla="*/ 718966 w 1605470"/>
              <a:gd name="connsiteY89" fmla="*/ 3797724 h 6858000"/>
              <a:gd name="connsiteX90" fmla="*/ 717581 w 1605470"/>
              <a:gd name="connsiteY90" fmla="*/ 3792098 h 6858000"/>
              <a:gd name="connsiteX91" fmla="*/ 716465 w 1605470"/>
              <a:gd name="connsiteY91" fmla="*/ 3777135 h 6858000"/>
              <a:gd name="connsiteX92" fmla="*/ 718198 w 1605470"/>
              <a:gd name="connsiteY92" fmla="*/ 3771656 h 6858000"/>
              <a:gd name="connsiteX93" fmla="*/ 721941 w 1605470"/>
              <a:gd name="connsiteY93" fmla="*/ 3769007 h 6858000"/>
              <a:gd name="connsiteX94" fmla="*/ 721407 w 1605470"/>
              <a:gd name="connsiteY94" fmla="*/ 3767709 h 6858000"/>
              <a:gd name="connsiteX95" fmla="*/ 730103 w 1605470"/>
              <a:gd name="connsiteY95" fmla="*/ 3738082 h 6858000"/>
              <a:gd name="connsiteX96" fmla="*/ 737449 w 1605470"/>
              <a:gd name="connsiteY96" fmla="*/ 3673397 h 6858000"/>
              <a:gd name="connsiteX97" fmla="*/ 736745 w 1605470"/>
              <a:gd name="connsiteY97" fmla="*/ 3637109 h 6858000"/>
              <a:gd name="connsiteX98" fmla="*/ 740188 w 1605470"/>
              <a:gd name="connsiteY98" fmla="*/ 3536883 h 6858000"/>
              <a:gd name="connsiteX99" fmla="*/ 747726 w 1605470"/>
              <a:gd name="connsiteY99" fmla="*/ 3435652 h 6858000"/>
              <a:gd name="connsiteX100" fmla="*/ 774383 w 1605470"/>
              <a:gd name="connsiteY100" fmla="*/ 3381564 h 6858000"/>
              <a:gd name="connsiteX101" fmla="*/ 774870 w 1605470"/>
              <a:gd name="connsiteY101" fmla="*/ 3375761 h 6858000"/>
              <a:gd name="connsiteX102" fmla="*/ 770510 w 1605470"/>
              <a:gd name="connsiteY102" fmla="*/ 3361844 h 6858000"/>
              <a:gd name="connsiteX103" fmla="*/ 767933 w 1605470"/>
              <a:gd name="connsiteY103" fmla="*/ 3356929 h 6858000"/>
              <a:gd name="connsiteX104" fmla="*/ 766158 w 1605470"/>
              <a:gd name="connsiteY104" fmla="*/ 3349058 h 6858000"/>
              <a:gd name="connsiteX105" fmla="*/ 766414 w 1605470"/>
              <a:gd name="connsiteY105" fmla="*/ 3348763 h 6858000"/>
              <a:gd name="connsiteX106" fmla="*/ 764166 w 1605470"/>
              <a:gd name="connsiteY106" fmla="*/ 3341588 h 6858000"/>
              <a:gd name="connsiteX107" fmla="*/ 749397 w 1605470"/>
              <a:gd name="connsiteY107" fmla="*/ 3307769 h 6858000"/>
              <a:gd name="connsiteX108" fmla="*/ 766960 w 1605470"/>
              <a:gd name="connsiteY108" fmla="*/ 3250522 h 6858000"/>
              <a:gd name="connsiteX109" fmla="*/ 767385 w 1605470"/>
              <a:gd name="connsiteY109" fmla="*/ 3229163 h 6858000"/>
              <a:gd name="connsiteX110" fmla="*/ 769208 w 1605470"/>
              <a:gd name="connsiteY110" fmla="*/ 3217217 h 6858000"/>
              <a:gd name="connsiteX111" fmla="*/ 770350 w 1605470"/>
              <a:gd name="connsiteY111" fmla="*/ 3216125 h 6858000"/>
              <a:gd name="connsiteX112" fmla="*/ 756043 w 1605470"/>
              <a:gd name="connsiteY112" fmla="*/ 3183755 h 6858000"/>
              <a:gd name="connsiteX113" fmla="*/ 756544 w 1605470"/>
              <a:gd name="connsiteY113" fmla="*/ 3178642 h 6858000"/>
              <a:gd name="connsiteX114" fmla="*/ 744144 w 1605470"/>
              <a:gd name="connsiteY114" fmla="*/ 3158586 h 6858000"/>
              <a:gd name="connsiteX115" fmla="*/ 739378 w 1605470"/>
              <a:gd name="connsiteY115" fmla="*/ 3147669 h 6858000"/>
              <a:gd name="connsiteX116" fmla="*/ 734648 w 1605470"/>
              <a:gd name="connsiteY116" fmla="*/ 3145733 h 6858000"/>
              <a:gd name="connsiteX117" fmla="*/ 729329 w 1605470"/>
              <a:gd name="connsiteY117" fmla="*/ 3129034 h 6858000"/>
              <a:gd name="connsiteX118" fmla="*/ 729994 w 1605470"/>
              <a:gd name="connsiteY118" fmla="*/ 3126682 h 6858000"/>
              <a:gd name="connsiteX119" fmla="*/ 720862 w 1605470"/>
              <a:gd name="connsiteY119" fmla="*/ 3114519 h 6858000"/>
              <a:gd name="connsiteX120" fmla="*/ 707471 w 1605470"/>
              <a:gd name="connsiteY120" fmla="*/ 3106272 h 6858000"/>
              <a:gd name="connsiteX121" fmla="*/ 680201 w 1605470"/>
              <a:gd name="connsiteY121" fmla="*/ 2958185 h 6858000"/>
              <a:gd name="connsiteX122" fmla="*/ 622815 w 1605470"/>
              <a:gd name="connsiteY122" fmla="*/ 2762989 h 6858000"/>
              <a:gd name="connsiteX123" fmla="*/ 571733 w 1605470"/>
              <a:gd name="connsiteY123" fmla="*/ 2554718 h 6858000"/>
              <a:gd name="connsiteX124" fmla="*/ 551827 w 1605470"/>
              <a:gd name="connsiteY124" fmla="*/ 2485734 h 6858000"/>
              <a:gd name="connsiteX125" fmla="*/ 542550 w 1605470"/>
              <a:gd name="connsiteY125" fmla="*/ 2447068 h 6858000"/>
              <a:gd name="connsiteX126" fmla="*/ 529511 w 1605470"/>
              <a:gd name="connsiteY126" fmla="*/ 2425819 h 6858000"/>
              <a:gd name="connsiteX127" fmla="*/ 528878 w 1605470"/>
              <a:gd name="connsiteY127" fmla="*/ 2408971 h 6858000"/>
              <a:gd name="connsiteX128" fmla="*/ 535510 w 1605470"/>
              <a:gd name="connsiteY128" fmla="*/ 2402874 h 6858000"/>
              <a:gd name="connsiteX129" fmla="*/ 538122 w 1605470"/>
              <a:gd name="connsiteY129" fmla="*/ 2381443 h 6858000"/>
              <a:gd name="connsiteX130" fmla="*/ 514451 w 1605470"/>
              <a:gd name="connsiteY130" fmla="*/ 2261920 h 6858000"/>
              <a:gd name="connsiteX131" fmla="*/ 486968 w 1605470"/>
              <a:gd name="connsiteY131" fmla="*/ 2182937 h 6858000"/>
              <a:gd name="connsiteX132" fmla="*/ 488555 w 1605470"/>
              <a:gd name="connsiteY132" fmla="*/ 2155135 h 6858000"/>
              <a:gd name="connsiteX133" fmla="*/ 486013 w 1605470"/>
              <a:gd name="connsiteY133" fmla="*/ 2118008 h 6858000"/>
              <a:gd name="connsiteX134" fmla="*/ 487006 w 1605470"/>
              <a:gd name="connsiteY134" fmla="*/ 2050531 h 6858000"/>
              <a:gd name="connsiteX135" fmla="*/ 478812 w 1605470"/>
              <a:gd name="connsiteY135" fmla="*/ 1963269 h 6858000"/>
              <a:gd name="connsiteX136" fmla="*/ 442619 w 1605470"/>
              <a:gd name="connsiteY136" fmla="*/ 1910499 h 6858000"/>
              <a:gd name="connsiteX137" fmla="*/ 446785 w 1605470"/>
              <a:gd name="connsiteY137" fmla="*/ 1903212 h 6858000"/>
              <a:gd name="connsiteX138" fmla="*/ 436547 w 1605470"/>
              <a:gd name="connsiteY138" fmla="*/ 1861531 h 6858000"/>
              <a:gd name="connsiteX139" fmla="*/ 390346 w 1605470"/>
              <a:gd name="connsiteY139" fmla="*/ 1732919 h 6858000"/>
              <a:gd name="connsiteX140" fmla="*/ 362657 w 1605470"/>
              <a:gd name="connsiteY140" fmla="*/ 1663540 h 6858000"/>
              <a:gd name="connsiteX141" fmla="*/ 361783 w 1605470"/>
              <a:gd name="connsiteY141" fmla="*/ 1615777 h 6858000"/>
              <a:gd name="connsiteX142" fmla="*/ 342578 w 1605470"/>
              <a:gd name="connsiteY142" fmla="*/ 1563678 h 6858000"/>
              <a:gd name="connsiteX143" fmla="*/ 355658 w 1605470"/>
              <a:gd name="connsiteY143" fmla="*/ 1519474 h 6858000"/>
              <a:gd name="connsiteX144" fmla="*/ 348400 w 1605470"/>
              <a:gd name="connsiteY144" fmla="*/ 1477995 h 6858000"/>
              <a:gd name="connsiteX145" fmla="*/ 334485 w 1605470"/>
              <a:gd name="connsiteY145" fmla="*/ 1373769 h 6858000"/>
              <a:gd name="connsiteX146" fmla="*/ 342792 w 1605470"/>
              <a:gd name="connsiteY146" fmla="*/ 1307086 h 6858000"/>
              <a:gd name="connsiteX147" fmla="*/ 343980 w 1605470"/>
              <a:gd name="connsiteY147" fmla="*/ 1189033 h 6858000"/>
              <a:gd name="connsiteX148" fmla="*/ 348665 w 1605470"/>
              <a:gd name="connsiteY148" fmla="*/ 1168288 h 6858000"/>
              <a:gd name="connsiteX149" fmla="*/ 340947 w 1605470"/>
              <a:gd name="connsiteY149" fmla="*/ 1142577 h 6858000"/>
              <a:gd name="connsiteX150" fmla="*/ 330253 w 1605470"/>
              <a:gd name="connsiteY150" fmla="*/ 1088484 h 6858000"/>
              <a:gd name="connsiteX151" fmla="*/ 318989 w 1605470"/>
              <a:gd name="connsiteY151" fmla="*/ 1016103 h 6858000"/>
              <a:gd name="connsiteX152" fmla="*/ 320445 w 1605470"/>
              <a:gd name="connsiteY152" fmla="*/ 932283 h 6858000"/>
              <a:gd name="connsiteX153" fmla="*/ 322681 w 1605470"/>
              <a:gd name="connsiteY153" fmla="*/ 915925 h 6858000"/>
              <a:gd name="connsiteX154" fmla="*/ 315310 w 1605470"/>
              <a:gd name="connsiteY154" fmla="*/ 896999 h 6858000"/>
              <a:gd name="connsiteX155" fmla="*/ 284718 w 1605470"/>
              <a:gd name="connsiteY155" fmla="*/ 821517 h 6858000"/>
              <a:gd name="connsiteX156" fmla="*/ 263668 w 1605470"/>
              <a:gd name="connsiteY156" fmla="*/ 751353 h 6858000"/>
              <a:gd name="connsiteX157" fmla="*/ 263226 w 1605470"/>
              <a:gd name="connsiteY157" fmla="*/ 721230 h 6858000"/>
              <a:gd name="connsiteX158" fmla="*/ 248897 w 1605470"/>
              <a:gd name="connsiteY158" fmla="*/ 681659 h 6858000"/>
              <a:gd name="connsiteX159" fmla="*/ 234316 w 1605470"/>
              <a:gd name="connsiteY159" fmla="*/ 635218 h 6858000"/>
              <a:gd name="connsiteX160" fmla="*/ 239327 w 1605470"/>
              <a:gd name="connsiteY160" fmla="*/ 613763 h 6858000"/>
              <a:gd name="connsiteX161" fmla="*/ 225269 w 1605470"/>
              <a:gd name="connsiteY161" fmla="*/ 598582 h 6858000"/>
              <a:gd name="connsiteX162" fmla="*/ 224950 w 1605470"/>
              <a:gd name="connsiteY162" fmla="*/ 576846 h 6858000"/>
              <a:gd name="connsiteX163" fmla="*/ 204576 w 1605470"/>
              <a:gd name="connsiteY163" fmla="*/ 530055 h 6858000"/>
              <a:gd name="connsiteX164" fmla="*/ 219064 w 1605470"/>
              <a:gd name="connsiteY164" fmla="*/ 469651 h 6858000"/>
              <a:gd name="connsiteX165" fmla="*/ 195012 w 1605470"/>
              <a:gd name="connsiteY165" fmla="*/ 448559 h 6858000"/>
              <a:gd name="connsiteX166" fmla="*/ 201434 w 1605470"/>
              <a:gd name="connsiteY166" fmla="*/ 441529 h 6858000"/>
              <a:gd name="connsiteX167" fmla="*/ 200655 w 1605470"/>
              <a:gd name="connsiteY167" fmla="*/ 428927 h 6858000"/>
              <a:gd name="connsiteX168" fmla="*/ 190059 w 1605470"/>
              <a:gd name="connsiteY168" fmla="*/ 430161 h 6858000"/>
              <a:gd name="connsiteX169" fmla="*/ 167079 w 1605470"/>
              <a:gd name="connsiteY169" fmla="*/ 367211 h 6858000"/>
              <a:gd name="connsiteX170" fmla="*/ 124571 w 1605470"/>
              <a:gd name="connsiteY170" fmla="*/ 302178 h 6858000"/>
              <a:gd name="connsiteX171" fmla="*/ 103243 w 1605470"/>
              <a:gd name="connsiteY171" fmla="*/ 211375 h 6858000"/>
              <a:gd name="connsiteX172" fmla="*/ 94571 w 1605470"/>
              <a:gd name="connsiteY172" fmla="*/ 184179 h 6858000"/>
              <a:gd name="connsiteX173" fmla="*/ 13437 w 1605470"/>
              <a:gd name="connsiteY173" fmla="*/ 19287 h 6858000"/>
              <a:gd name="connsiteX174" fmla="*/ 0 w 1605470"/>
              <a:gd name="connsiteY17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87214 w 1605470"/>
              <a:gd name="connsiteY41" fmla="*/ 5451511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63084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91557 w 1605470"/>
              <a:gd name="connsiteY40" fmla="*/ 5476393 h 6858000"/>
              <a:gd name="connsiteX41" fmla="*/ 622750 w 1605470"/>
              <a:gd name="connsiteY41" fmla="*/ 5396260 h 6858000"/>
              <a:gd name="connsiteX42" fmla="*/ 638731 w 1605470"/>
              <a:gd name="connsiteY42" fmla="*/ 5330009 h 6858000"/>
              <a:gd name="connsiteX43" fmla="*/ 672224 w 1605470"/>
              <a:gd name="connsiteY43" fmla="*/ 5273739 h 6858000"/>
              <a:gd name="connsiteX44" fmla="*/ 681823 w 1605470"/>
              <a:gd name="connsiteY44" fmla="*/ 5241779 h 6858000"/>
              <a:gd name="connsiteX45" fmla="*/ 693049 w 1605470"/>
              <a:gd name="connsiteY45" fmla="*/ 5225268 h 6858000"/>
              <a:gd name="connsiteX46" fmla="*/ 694069 w 1605470"/>
              <a:gd name="connsiteY46" fmla="*/ 5217684 h 6858000"/>
              <a:gd name="connsiteX47" fmla="*/ 701410 w 1605470"/>
              <a:gd name="connsiteY47" fmla="*/ 5193377 h 6858000"/>
              <a:gd name="connsiteX48" fmla="*/ 704713 w 1605470"/>
              <a:gd name="connsiteY48" fmla="*/ 5179288 h 6858000"/>
              <a:gd name="connsiteX49" fmla="*/ 705697 w 1605470"/>
              <a:gd name="connsiteY49" fmla="*/ 5173621 h 6858000"/>
              <a:gd name="connsiteX50" fmla="*/ 701331 w 1605470"/>
              <a:gd name="connsiteY50" fmla="*/ 5159961 h 6858000"/>
              <a:gd name="connsiteX51" fmla="*/ 708008 w 1605470"/>
              <a:gd name="connsiteY51" fmla="*/ 5144295 h 6858000"/>
              <a:gd name="connsiteX52" fmla="*/ 704941 w 1605470"/>
              <a:gd name="connsiteY52" fmla="*/ 5125185 h 6858000"/>
              <a:gd name="connsiteX53" fmla="*/ 711771 w 1605470"/>
              <a:gd name="connsiteY53" fmla="*/ 5121884 h 6858000"/>
              <a:gd name="connsiteX54" fmla="*/ 718807 w 1605470"/>
              <a:gd name="connsiteY54" fmla="*/ 5067850 h 6858000"/>
              <a:gd name="connsiteX55" fmla="*/ 721538 w 1605470"/>
              <a:gd name="connsiteY55" fmla="*/ 5060861 h 6858000"/>
              <a:gd name="connsiteX56" fmla="*/ 718242 w 1605470"/>
              <a:gd name="connsiteY56" fmla="*/ 5034192 h 6858000"/>
              <a:gd name="connsiteX57" fmla="*/ 719796 w 1605470"/>
              <a:gd name="connsiteY57" fmla="*/ 4993030 h 6858000"/>
              <a:gd name="connsiteX58" fmla="*/ 726705 w 1605470"/>
              <a:gd name="connsiteY58" fmla="*/ 4946844 h 6858000"/>
              <a:gd name="connsiteX59" fmla="*/ 722561 w 1605470"/>
              <a:gd name="connsiteY59" fmla="*/ 4932692 h 6858000"/>
              <a:gd name="connsiteX60" fmla="*/ 737964 w 1605470"/>
              <a:gd name="connsiteY60" fmla="*/ 4858827 h 6858000"/>
              <a:gd name="connsiteX61" fmla="*/ 732118 w 1605470"/>
              <a:gd name="connsiteY61" fmla="*/ 4801535 h 6858000"/>
              <a:gd name="connsiteX62" fmla="*/ 739787 w 1605470"/>
              <a:gd name="connsiteY62" fmla="*/ 4797794 h 6858000"/>
              <a:gd name="connsiteX63" fmla="*/ 741081 w 1605470"/>
              <a:gd name="connsiteY63" fmla="*/ 4784526 h 6858000"/>
              <a:gd name="connsiteX64" fmla="*/ 742865 w 1605470"/>
              <a:gd name="connsiteY64" fmla="*/ 4781211 h 6858000"/>
              <a:gd name="connsiteX65" fmla="*/ 751652 w 1605470"/>
              <a:gd name="connsiteY65" fmla="*/ 4761984 h 6858000"/>
              <a:gd name="connsiteX66" fmla="*/ 747700 w 1605470"/>
              <a:gd name="connsiteY66" fmla="*/ 4690749 h 6858000"/>
              <a:gd name="connsiteX67" fmla="*/ 743180 w 1605470"/>
              <a:gd name="connsiteY67" fmla="*/ 4584173 h 6858000"/>
              <a:gd name="connsiteX68" fmla="*/ 738263 w 1605470"/>
              <a:gd name="connsiteY68" fmla="*/ 4444346 h 6858000"/>
              <a:gd name="connsiteX69" fmla="*/ 734828 w 1605470"/>
              <a:gd name="connsiteY69" fmla="*/ 4375228 h 6858000"/>
              <a:gd name="connsiteX70" fmla="*/ 715481 w 1605470"/>
              <a:gd name="connsiteY70" fmla="*/ 4214165 h 6858000"/>
              <a:gd name="connsiteX71" fmla="*/ 719554 w 1605470"/>
              <a:gd name="connsiteY71" fmla="*/ 4090296 h 6858000"/>
              <a:gd name="connsiteX72" fmla="*/ 704810 w 1605470"/>
              <a:gd name="connsiteY72" fmla="*/ 4033999 h 6858000"/>
              <a:gd name="connsiteX73" fmla="*/ 705959 w 1605470"/>
              <a:gd name="connsiteY73" fmla="*/ 4031933 h 6858000"/>
              <a:gd name="connsiteX74" fmla="*/ 704535 w 1605470"/>
              <a:gd name="connsiteY74" fmla="*/ 4013953 h 6858000"/>
              <a:gd name="connsiteX75" fmla="*/ 700443 w 1605470"/>
              <a:gd name="connsiteY75" fmla="*/ 4010511 h 6858000"/>
              <a:gd name="connsiteX76" fmla="*/ 698282 w 1605470"/>
              <a:gd name="connsiteY76" fmla="*/ 3998331 h 6858000"/>
              <a:gd name="connsiteX77" fmla="*/ 690830 w 1605470"/>
              <a:gd name="connsiteY77" fmla="*/ 3974753 h 6858000"/>
              <a:gd name="connsiteX78" fmla="*/ 692428 w 1605470"/>
              <a:gd name="connsiteY78" fmla="*/ 3969950 h 6858000"/>
              <a:gd name="connsiteX79" fmla="*/ 685850 w 1605470"/>
              <a:gd name="connsiteY79" fmla="*/ 3933779 h 6858000"/>
              <a:gd name="connsiteX80" fmla="*/ 687181 w 1605470"/>
              <a:gd name="connsiteY80" fmla="*/ 3933093 h 6858000"/>
              <a:gd name="connsiteX81" fmla="*/ 691535 w 1605470"/>
              <a:gd name="connsiteY81" fmla="*/ 3922082 h 6858000"/>
              <a:gd name="connsiteX82" fmla="*/ 696613 w 1605470"/>
              <a:gd name="connsiteY82" fmla="*/ 3901461 h 6858000"/>
              <a:gd name="connsiteX83" fmla="*/ 719207 w 1605470"/>
              <a:gd name="connsiteY83" fmla="*/ 3813873 h 6858000"/>
              <a:gd name="connsiteX84" fmla="*/ 718632 w 1605470"/>
              <a:gd name="connsiteY84" fmla="*/ 3806161 h 6858000"/>
              <a:gd name="connsiteX85" fmla="*/ 718939 w 1605470"/>
              <a:gd name="connsiteY85" fmla="*/ 3805957 h 6858000"/>
              <a:gd name="connsiteX86" fmla="*/ 718966 w 1605470"/>
              <a:gd name="connsiteY86" fmla="*/ 3797724 h 6858000"/>
              <a:gd name="connsiteX87" fmla="*/ 717581 w 1605470"/>
              <a:gd name="connsiteY87" fmla="*/ 3792098 h 6858000"/>
              <a:gd name="connsiteX88" fmla="*/ 716465 w 1605470"/>
              <a:gd name="connsiteY88" fmla="*/ 3777135 h 6858000"/>
              <a:gd name="connsiteX89" fmla="*/ 718198 w 1605470"/>
              <a:gd name="connsiteY89" fmla="*/ 3771656 h 6858000"/>
              <a:gd name="connsiteX90" fmla="*/ 721941 w 1605470"/>
              <a:gd name="connsiteY90" fmla="*/ 3769007 h 6858000"/>
              <a:gd name="connsiteX91" fmla="*/ 721407 w 1605470"/>
              <a:gd name="connsiteY91" fmla="*/ 3767709 h 6858000"/>
              <a:gd name="connsiteX92" fmla="*/ 730103 w 1605470"/>
              <a:gd name="connsiteY92" fmla="*/ 3738082 h 6858000"/>
              <a:gd name="connsiteX93" fmla="*/ 737449 w 1605470"/>
              <a:gd name="connsiteY93" fmla="*/ 3673397 h 6858000"/>
              <a:gd name="connsiteX94" fmla="*/ 736745 w 1605470"/>
              <a:gd name="connsiteY94" fmla="*/ 3637109 h 6858000"/>
              <a:gd name="connsiteX95" fmla="*/ 740188 w 1605470"/>
              <a:gd name="connsiteY95" fmla="*/ 3536883 h 6858000"/>
              <a:gd name="connsiteX96" fmla="*/ 747726 w 1605470"/>
              <a:gd name="connsiteY96" fmla="*/ 3435652 h 6858000"/>
              <a:gd name="connsiteX97" fmla="*/ 774383 w 1605470"/>
              <a:gd name="connsiteY97" fmla="*/ 3381564 h 6858000"/>
              <a:gd name="connsiteX98" fmla="*/ 774870 w 1605470"/>
              <a:gd name="connsiteY98" fmla="*/ 3375761 h 6858000"/>
              <a:gd name="connsiteX99" fmla="*/ 770510 w 1605470"/>
              <a:gd name="connsiteY99" fmla="*/ 3361844 h 6858000"/>
              <a:gd name="connsiteX100" fmla="*/ 767933 w 1605470"/>
              <a:gd name="connsiteY100" fmla="*/ 3356929 h 6858000"/>
              <a:gd name="connsiteX101" fmla="*/ 766158 w 1605470"/>
              <a:gd name="connsiteY101" fmla="*/ 3349058 h 6858000"/>
              <a:gd name="connsiteX102" fmla="*/ 766414 w 1605470"/>
              <a:gd name="connsiteY102" fmla="*/ 3348763 h 6858000"/>
              <a:gd name="connsiteX103" fmla="*/ 764166 w 1605470"/>
              <a:gd name="connsiteY103" fmla="*/ 3341588 h 6858000"/>
              <a:gd name="connsiteX104" fmla="*/ 749397 w 1605470"/>
              <a:gd name="connsiteY104" fmla="*/ 3307769 h 6858000"/>
              <a:gd name="connsiteX105" fmla="*/ 766960 w 1605470"/>
              <a:gd name="connsiteY105" fmla="*/ 3250522 h 6858000"/>
              <a:gd name="connsiteX106" fmla="*/ 767385 w 1605470"/>
              <a:gd name="connsiteY106" fmla="*/ 3229163 h 6858000"/>
              <a:gd name="connsiteX107" fmla="*/ 769208 w 1605470"/>
              <a:gd name="connsiteY107" fmla="*/ 3217217 h 6858000"/>
              <a:gd name="connsiteX108" fmla="*/ 770350 w 1605470"/>
              <a:gd name="connsiteY108" fmla="*/ 3216125 h 6858000"/>
              <a:gd name="connsiteX109" fmla="*/ 756043 w 1605470"/>
              <a:gd name="connsiteY109" fmla="*/ 3183755 h 6858000"/>
              <a:gd name="connsiteX110" fmla="*/ 756544 w 1605470"/>
              <a:gd name="connsiteY110" fmla="*/ 3178642 h 6858000"/>
              <a:gd name="connsiteX111" fmla="*/ 744144 w 1605470"/>
              <a:gd name="connsiteY111" fmla="*/ 3158586 h 6858000"/>
              <a:gd name="connsiteX112" fmla="*/ 739378 w 1605470"/>
              <a:gd name="connsiteY112" fmla="*/ 3147669 h 6858000"/>
              <a:gd name="connsiteX113" fmla="*/ 734648 w 1605470"/>
              <a:gd name="connsiteY113" fmla="*/ 3145733 h 6858000"/>
              <a:gd name="connsiteX114" fmla="*/ 729329 w 1605470"/>
              <a:gd name="connsiteY114" fmla="*/ 3129034 h 6858000"/>
              <a:gd name="connsiteX115" fmla="*/ 729994 w 1605470"/>
              <a:gd name="connsiteY115" fmla="*/ 3126682 h 6858000"/>
              <a:gd name="connsiteX116" fmla="*/ 720862 w 1605470"/>
              <a:gd name="connsiteY116" fmla="*/ 3114519 h 6858000"/>
              <a:gd name="connsiteX117" fmla="*/ 707471 w 1605470"/>
              <a:gd name="connsiteY117" fmla="*/ 3106272 h 6858000"/>
              <a:gd name="connsiteX118" fmla="*/ 680201 w 1605470"/>
              <a:gd name="connsiteY118" fmla="*/ 2958185 h 6858000"/>
              <a:gd name="connsiteX119" fmla="*/ 622815 w 1605470"/>
              <a:gd name="connsiteY119" fmla="*/ 2762989 h 6858000"/>
              <a:gd name="connsiteX120" fmla="*/ 571733 w 1605470"/>
              <a:gd name="connsiteY120" fmla="*/ 2554718 h 6858000"/>
              <a:gd name="connsiteX121" fmla="*/ 551827 w 1605470"/>
              <a:gd name="connsiteY121" fmla="*/ 2485734 h 6858000"/>
              <a:gd name="connsiteX122" fmla="*/ 542550 w 1605470"/>
              <a:gd name="connsiteY122" fmla="*/ 2447068 h 6858000"/>
              <a:gd name="connsiteX123" fmla="*/ 529511 w 1605470"/>
              <a:gd name="connsiteY123" fmla="*/ 2425819 h 6858000"/>
              <a:gd name="connsiteX124" fmla="*/ 528878 w 1605470"/>
              <a:gd name="connsiteY124" fmla="*/ 2408971 h 6858000"/>
              <a:gd name="connsiteX125" fmla="*/ 535510 w 1605470"/>
              <a:gd name="connsiteY125" fmla="*/ 2402874 h 6858000"/>
              <a:gd name="connsiteX126" fmla="*/ 538122 w 1605470"/>
              <a:gd name="connsiteY126" fmla="*/ 2381443 h 6858000"/>
              <a:gd name="connsiteX127" fmla="*/ 514451 w 1605470"/>
              <a:gd name="connsiteY127" fmla="*/ 2261920 h 6858000"/>
              <a:gd name="connsiteX128" fmla="*/ 504338 w 1605470"/>
              <a:gd name="connsiteY128" fmla="*/ 2195378 h 6858000"/>
              <a:gd name="connsiteX129" fmla="*/ 488555 w 1605470"/>
              <a:gd name="connsiteY129" fmla="*/ 2155135 h 6858000"/>
              <a:gd name="connsiteX130" fmla="*/ 486013 w 1605470"/>
              <a:gd name="connsiteY130" fmla="*/ 2118008 h 6858000"/>
              <a:gd name="connsiteX131" fmla="*/ 487006 w 1605470"/>
              <a:gd name="connsiteY131" fmla="*/ 2050531 h 6858000"/>
              <a:gd name="connsiteX132" fmla="*/ 478812 w 1605470"/>
              <a:gd name="connsiteY132" fmla="*/ 1963269 h 6858000"/>
              <a:gd name="connsiteX133" fmla="*/ 459990 w 1605470"/>
              <a:gd name="connsiteY133" fmla="*/ 1906352 h 6858000"/>
              <a:gd name="connsiteX134" fmla="*/ 436547 w 1605470"/>
              <a:gd name="connsiteY134" fmla="*/ 1861531 h 6858000"/>
              <a:gd name="connsiteX135" fmla="*/ 390346 w 1605470"/>
              <a:gd name="connsiteY135" fmla="*/ 1732919 h 6858000"/>
              <a:gd name="connsiteX136" fmla="*/ 362657 w 1605470"/>
              <a:gd name="connsiteY136" fmla="*/ 1663540 h 6858000"/>
              <a:gd name="connsiteX137" fmla="*/ 361783 w 1605470"/>
              <a:gd name="connsiteY137" fmla="*/ 1615777 h 6858000"/>
              <a:gd name="connsiteX138" fmla="*/ 342578 w 1605470"/>
              <a:gd name="connsiteY138" fmla="*/ 1563678 h 6858000"/>
              <a:gd name="connsiteX139" fmla="*/ 355658 w 1605470"/>
              <a:gd name="connsiteY139" fmla="*/ 1519474 h 6858000"/>
              <a:gd name="connsiteX140" fmla="*/ 348400 w 1605470"/>
              <a:gd name="connsiteY140" fmla="*/ 1477995 h 6858000"/>
              <a:gd name="connsiteX141" fmla="*/ 334485 w 1605470"/>
              <a:gd name="connsiteY141" fmla="*/ 1373769 h 6858000"/>
              <a:gd name="connsiteX142" fmla="*/ 342792 w 1605470"/>
              <a:gd name="connsiteY142" fmla="*/ 1307086 h 6858000"/>
              <a:gd name="connsiteX143" fmla="*/ 343980 w 1605470"/>
              <a:gd name="connsiteY143" fmla="*/ 1189033 h 6858000"/>
              <a:gd name="connsiteX144" fmla="*/ 348665 w 1605470"/>
              <a:gd name="connsiteY144" fmla="*/ 1168288 h 6858000"/>
              <a:gd name="connsiteX145" fmla="*/ 340947 w 1605470"/>
              <a:gd name="connsiteY145" fmla="*/ 1142577 h 6858000"/>
              <a:gd name="connsiteX146" fmla="*/ 330253 w 1605470"/>
              <a:gd name="connsiteY146" fmla="*/ 1088484 h 6858000"/>
              <a:gd name="connsiteX147" fmla="*/ 318989 w 1605470"/>
              <a:gd name="connsiteY147" fmla="*/ 1016103 h 6858000"/>
              <a:gd name="connsiteX148" fmla="*/ 320445 w 1605470"/>
              <a:gd name="connsiteY148" fmla="*/ 932283 h 6858000"/>
              <a:gd name="connsiteX149" fmla="*/ 322681 w 1605470"/>
              <a:gd name="connsiteY149" fmla="*/ 915925 h 6858000"/>
              <a:gd name="connsiteX150" fmla="*/ 315310 w 1605470"/>
              <a:gd name="connsiteY150" fmla="*/ 896999 h 6858000"/>
              <a:gd name="connsiteX151" fmla="*/ 284718 w 1605470"/>
              <a:gd name="connsiteY151" fmla="*/ 821517 h 6858000"/>
              <a:gd name="connsiteX152" fmla="*/ 263668 w 1605470"/>
              <a:gd name="connsiteY152" fmla="*/ 751353 h 6858000"/>
              <a:gd name="connsiteX153" fmla="*/ 263226 w 1605470"/>
              <a:gd name="connsiteY153" fmla="*/ 721230 h 6858000"/>
              <a:gd name="connsiteX154" fmla="*/ 248897 w 1605470"/>
              <a:gd name="connsiteY154" fmla="*/ 681659 h 6858000"/>
              <a:gd name="connsiteX155" fmla="*/ 234316 w 1605470"/>
              <a:gd name="connsiteY155" fmla="*/ 635218 h 6858000"/>
              <a:gd name="connsiteX156" fmla="*/ 239327 w 1605470"/>
              <a:gd name="connsiteY156" fmla="*/ 613763 h 6858000"/>
              <a:gd name="connsiteX157" fmla="*/ 225269 w 1605470"/>
              <a:gd name="connsiteY157" fmla="*/ 598582 h 6858000"/>
              <a:gd name="connsiteX158" fmla="*/ 224950 w 1605470"/>
              <a:gd name="connsiteY158" fmla="*/ 576846 h 6858000"/>
              <a:gd name="connsiteX159" fmla="*/ 204576 w 1605470"/>
              <a:gd name="connsiteY159" fmla="*/ 530055 h 6858000"/>
              <a:gd name="connsiteX160" fmla="*/ 219064 w 1605470"/>
              <a:gd name="connsiteY160" fmla="*/ 469651 h 6858000"/>
              <a:gd name="connsiteX161" fmla="*/ 195012 w 1605470"/>
              <a:gd name="connsiteY161" fmla="*/ 448559 h 6858000"/>
              <a:gd name="connsiteX162" fmla="*/ 201434 w 1605470"/>
              <a:gd name="connsiteY162" fmla="*/ 441529 h 6858000"/>
              <a:gd name="connsiteX163" fmla="*/ 200655 w 1605470"/>
              <a:gd name="connsiteY163" fmla="*/ 428927 h 6858000"/>
              <a:gd name="connsiteX164" fmla="*/ 190059 w 1605470"/>
              <a:gd name="connsiteY164" fmla="*/ 430161 h 6858000"/>
              <a:gd name="connsiteX165" fmla="*/ 167079 w 1605470"/>
              <a:gd name="connsiteY165" fmla="*/ 367211 h 6858000"/>
              <a:gd name="connsiteX166" fmla="*/ 124571 w 1605470"/>
              <a:gd name="connsiteY166" fmla="*/ 302178 h 6858000"/>
              <a:gd name="connsiteX167" fmla="*/ 103243 w 1605470"/>
              <a:gd name="connsiteY167" fmla="*/ 211375 h 6858000"/>
              <a:gd name="connsiteX168" fmla="*/ 94571 w 1605470"/>
              <a:gd name="connsiteY168" fmla="*/ 184179 h 6858000"/>
              <a:gd name="connsiteX169" fmla="*/ 13437 w 1605470"/>
              <a:gd name="connsiteY169" fmla="*/ 19287 h 6858000"/>
              <a:gd name="connsiteX170" fmla="*/ 0 w 1605470"/>
              <a:gd name="connsiteY17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7933 w 1605470"/>
              <a:gd name="connsiteY98" fmla="*/ 3356929 h 6858000"/>
              <a:gd name="connsiteX99" fmla="*/ 766158 w 1605470"/>
              <a:gd name="connsiteY99" fmla="*/ 3349058 h 6858000"/>
              <a:gd name="connsiteX100" fmla="*/ 766414 w 1605470"/>
              <a:gd name="connsiteY100" fmla="*/ 3348763 h 6858000"/>
              <a:gd name="connsiteX101" fmla="*/ 764166 w 1605470"/>
              <a:gd name="connsiteY101" fmla="*/ 3341588 h 6858000"/>
              <a:gd name="connsiteX102" fmla="*/ 749397 w 1605470"/>
              <a:gd name="connsiteY102" fmla="*/ 3307769 h 6858000"/>
              <a:gd name="connsiteX103" fmla="*/ 766960 w 1605470"/>
              <a:gd name="connsiteY103" fmla="*/ 3250522 h 6858000"/>
              <a:gd name="connsiteX104" fmla="*/ 767385 w 1605470"/>
              <a:gd name="connsiteY104" fmla="*/ 3229163 h 6858000"/>
              <a:gd name="connsiteX105" fmla="*/ 769208 w 1605470"/>
              <a:gd name="connsiteY105" fmla="*/ 3217217 h 6858000"/>
              <a:gd name="connsiteX106" fmla="*/ 770350 w 1605470"/>
              <a:gd name="connsiteY106" fmla="*/ 3216125 h 6858000"/>
              <a:gd name="connsiteX107" fmla="*/ 756043 w 1605470"/>
              <a:gd name="connsiteY107" fmla="*/ 3183755 h 6858000"/>
              <a:gd name="connsiteX108" fmla="*/ 756544 w 1605470"/>
              <a:gd name="connsiteY108" fmla="*/ 3178642 h 6858000"/>
              <a:gd name="connsiteX109" fmla="*/ 744144 w 1605470"/>
              <a:gd name="connsiteY109" fmla="*/ 3158586 h 6858000"/>
              <a:gd name="connsiteX110" fmla="*/ 739378 w 1605470"/>
              <a:gd name="connsiteY110" fmla="*/ 3147669 h 6858000"/>
              <a:gd name="connsiteX111" fmla="*/ 734648 w 1605470"/>
              <a:gd name="connsiteY111" fmla="*/ 3145733 h 6858000"/>
              <a:gd name="connsiteX112" fmla="*/ 729329 w 1605470"/>
              <a:gd name="connsiteY112" fmla="*/ 3129034 h 6858000"/>
              <a:gd name="connsiteX113" fmla="*/ 729994 w 1605470"/>
              <a:gd name="connsiteY113" fmla="*/ 3126682 h 6858000"/>
              <a:gd name="connsiteX114" fmla="*/ 720862 w 1605470"/>
              <a:gd name="connsiteY114" fmla="*/ 3114519 h 6858000"/>
              <a:gd name="connsiteX115" fmla="*/ 707471 w 1605470"/>
              <a:gd name="connsiteY115" fmla="*/ 3106272 h 6858000"/>
              <a:gd name="connsiteX116" fmla="*/ 680201 w 1605470"/>
              <a:gd name="connsiteY116" fmla="*/ 2958185 h 6858000"/>
              <a:gd name="connsiteX117" fmla="*/ 622815 w 1605470"/>
              <a:gd name="connsiteY117" fmla="*/ 2762989 h 6858000"/>
              <a:gd name="connsiteX118" fmla="*/ 571733 w 1605470"/>
              <a:gd name="connsiteY118" fmla="*/ 2554718 h 6858000"/>
              <a:gd name="connsiteX119" fmla="*/ 551827 w 1605470"/>
              <a:gd name="connsiteY119" fmla="*/ 2485734 h 6858000"/>
              <a:gd name="connsiteX120" fmla="*/ 542550 w 1605470"/>
              <a:gd name="connsiteY120" fmla="*/ 2447068 h 6858000"/>
              <a:gd name="connsiteX121" fmla="*/ 529511 w 1605470"/>
              <a:gd name="connsiteY121" fmla="*/ 2425819 h 6858000"/>
              <a:gd name="connsiteX122" fmla="*/ 528878 w 1605470"/>
              <a:gd name="connsiteY122" fmla="*/ 2408971 h 6858000"/>
              <a:gd name="connsiteX123" fmla="*/ 535510 w 1605470"/>
              <a:gd name="connsiteY123" fmla="*/ 2402874 h 6858000"/>
              <a:gd name="connsiteX124" fmla="*/ 538122 w 1605470"/>
              <a:gd name="connsiteY124" fmla="*/ 2381443 h 6858000"/>
              <a:gd name="connsiteX125" fmla="*/ 514451 w 1605470"/>
              <a:gd name="connsiteY125" fmla="*/ 2261920 h 6858000"/>
              <a:gd name="connsiteX126" fmla="*/ 504338 w 1605470"/>
              <a:gd name="connsiteY126" fmla="*/ 2195378 h 6858000"/>
              <a:gd name="connsiteX127" fmla="*/ 488555 w 1605470"/>
              <a:gd name="connsiteY127" fmla="*/ 2155135 h 6858000"/>
              <a:gd name="connsiteX128" fmla="*/ 486013 w 1605470"/>
              <a:gd name="connsiteY128" fmla="*/ 2118008 h 6858000"/>
              <a:gd name="connsiteX129" fmla="*/ 487006 w 1605470"/>
              <a:gd name="connsiteY129" fmla="*/ 2050531 h 6858000"/>
              <a:gd name="connsiteX130" fmla="*/ 478812 w 1605470"/>
              <a:gd name="connsiteY130" fmla="*/ 1963269 h 6858000"/>
              <a:gd name="connsiteX131" fmla="*/ 459990 w 1605470"/>
              <a:gd name="connsiteY131" fmla="*/ 1906352 h 6858000"/>
              <a:gd name="connsiteX132" fmla="*/ 436547 w 1605470"/>
              <a:gd name="connsiteY132" fmla="*/ 1861531 h 6858000"/>
              <a:gd name="connsiteX133" fmla="*/ 390346 w 1605470"/>
              <a:gd name="connsiteY133" fmla="*/ 1732919 h 6858000"/>
              <a:gd name="connsiteX134" fmla="*/ 362657 w 1605470"/>
              <a:gd name="connsiteY134" fmla="*/ 1663540 h 6858000"/>
              <a:gd name="connsiteX135" fmla="*/ 361783 w 1605470"/>
              <a:gd name="connsiteY135" fmla="*/ 1615777 h 6858000"/>
              <a:gd name="connsiteX136" fmla="*/ 342578 w 1605470"/>
              <a:gd name="connsiteY136" fmla="*/ 1563678 h 6858000"/>
              <a:gd name="connsiteX137" fmla="*/ 355658 w 1605470"/>
              <a:gd name="connsiteY137" fmla="*/ 1519474 h 6858000"/>
              <a:gd name="connsiteX138" fmla="*/ 348400 w 1605470"/>
              <a:gd name="connsiteY138" fmla="*/ 1477995 h 6858000"/>
              <a:gd name="connsiteX139" fmla="*/ 334485 w 1605470"/>
              <a:gd name="connsiteY139" fmla="*/ 1373769 h 6858000"/>
              <a:gd name="connsiteX140" fmla="*/ 342792 w 1605470"/>
              <a:gd name="connsiteY140" fmla="*/ 1307086 h 6858000"/>
              <a:gd name="connsiteX141" fmla="*/ 343980 w 1605470"/>
              <a:gd name="connsiteY141" fmla="*/ 1189033 h 6858000"/>
              <a:gd name="connsiteX142" fmla="*/ 348665 w 1605470"/>
              <a:gd name="connsiteY142" fmla="*/ 1168288 h 6858000"/>
              <a:gd name="connsiteX143" fmla="*/ 340947 w 1605470"/>
              <a:gd name="connsiteY143" fmla="*/ 1142577 h 6858000"/>
              <a:gd name="connsiteX144" fmla="*/ 330253 w 1605470"/>
              <a:gd name="connsiteY144" fmla="*/ 1088484 h 6858000"/>
              <a:gd name="connsiteX145" fmla="*/ 318989 w 1605470"/>
              <a:gd name="connsiteY145" fmla="*/ 1016103 h 6858000"/>
              <a:gd name="connsiteX146" fmla="*/ 320445 w 1605470"/>
              <a:gd name="connsiteY146" fmla="*/ 932283 h 6858000"/>
              <a:gd name="connsiteX147" fmla="*/ 322681 w 1605470"/>
              <a:gd name="connsiteY147" fmla="*/ 915925 h 6858000"/>
              <a:gd name="connsiteX148" fmla="*/ 315310 w 1605470"/>
              <a:gd name="connsiteY148" fmla="*/ 896999 h 6858000"/>
              <a:gd name="connsiteX149" fmla="*/ 284718 w 1605470"/>
              <a:gd name="connsiteY149" fmla="*/ 821517 h 6858000"/>
              <a:gd name="connsiteX150" fmla="*/ 263668 w 1605470"/>
              <a:gd name="connsiteY150" fmla="*/ 751353 h 6858000"/>
              <a:gd name="connsiteX151" fmla="*/ 263226 w 1605470"/>
              <a:gd name="connsiteY151" fmla="*/ 721230 h 6858000"/>
              <a:gd name="connsiteX152" fmla="*/ 248897 w 1605470"/>
              <a:gd name="connsiteY152" fmla="*/ 681659 h 6858000"/>
              <a:gd name="connsiteX153" fmla="*/ 234316 w 1605470"/>
              <a:gd name="connsiteY153" fmla="*/ 635218 h 6858000"/>
              <a:gd name="connsiteX154" fmla="*/ 239327 w 1605470"/>
              <a:gd name="connsiteY154" fmla="*/ 613763 h 6858000"/>
              <a:gd name="connsiteX155" fmla="*/ 225269 w 1605470"/>
              <a:gd name="connsiteY155" fmla="*/ 598582 h 6858000"/>
              <a:gd name="connsiteX156" fmla="*/ 224950 w 1605470"/>
              <a:gd name="connsiteY156" fmla="*/ 576846 h 6858000"/>
              <a:gd name="connsiteX157" fmla="*/ 204576 w 1605470"/>
              <a:gd name="connsiteY157" fmla="*/ 530055 h 6858000"/>
              <a:gd name="connsiteX158" fmla="*/ 219064 w 1605470"/>
              <a:gd name="connsiteY158" fmla="*/ 469651 h 6858000"/>
              <a:gd name="connsiteX159" fmla="*/ 195012 w 1605470"/>
              <a:gd name="connsiteY159" fmla="*/ 448559 h 6858000"/>
              <a:gd name="connsiteX160" fmla="*/ 201434 w 1605470"/>
              <a:gd name="connsiteY160" fmla="*/ 441529 h 6858000"/>
              <a:gd name="connsiteX161" fmla="*/ 200655 w 1605470"/>
              <a:gd name="connsiteY161" fmla="*/ 428927 h 6858000"/>
              <a:gd name="connsiteX162" fmla="*/ 190059 w 1605470"/>
              <a:gd name="connsiteY162" fmla="*/ 430161 h 6858000"/>
              <a:gd name="connsiteX163" fmla="*/ 167079 w 1605470"/>
              <a:gd name="connsiteY163" fmla="*/ 367211 h 6858000"/>
              <a:gd name="connsiteX164" fmla="*/ 124571 w 1605470"/>
              <a:gd name="connsiteY164" fmla="*/ 302178 h 6858000"/>
              <a:gd name="connsiteX165" fmla="*/ 103243 w 1605470"/>
              <a:gd name="connsiteY165" fmla="*/ 211375 h 6858000"/>
              <a:gd name="connsiteX166" fmla="*/ 94571 w 1605470"/>
              <a:gd name="connsiteY166" fmla="*/ 184179 h 6858000"/>
              <a:gd name="connsiteX167" fmla="*/ 13437 w 1605470"/>
              <a:gd name="connsiteY167" fmla="*/ 19287 h 6858000"/>
              <a:gd name="connsiteX168" fmla="*/ 0 w 1605470"/>
              <a:gd name="connsiteY16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6158 w 1605470"/>
              <a:gd name="connsiteY98" fmla="*/ 3349058 h 6858000"/>
              <a:gd name="connsiteX99" fmla="*/ 766414 w 1605470"/>
              <a:gd name="connsiteY99" fmla="*/ 3348763 h 6858000"/>
              <a:gd name="connsiteX100" fmla="*/ 764166 w 1605470"/>
              <a:gd name="connsiteY100" fmla="*/ 3341588 h 6858000"/>
              <a:gd name="connsiteX101" fmla="*/ 749397 w 1605470"/>
              <a:gd name="connsiteY101" fmla="*/ 3307769 h 6858000"/>
              <a:gd name="connsiteX102" fmla="*/ 766960 w 1605470"/>
              <a:gd name="connsiteY102" fmla="*/ 3250522 h 6858000"/>
              <a:gd name="connsiteX103" fmla="*/ 767385 w 1605470"/>
              <a:gd name="connsiteY103" fmla="*/ 3229163 h 6858000"/>
              <a:gd name="connsiteX104" fmla="*/ 769208 w 1605470"/>
              <a:gd name="connsiteY104" fmla="*/ 3217217 h 6858000"/>
              <a:gd name="connsiteX105" fmla="*/ 770350 w 1605470"/>
              <a:gd name="connsiteY105" fmla="*/ 3216125 h 6858000"/>
              <a:gd name="connsiteX106" fmla="*/ 756043 w 1605470"/>
              <a:gd name="connsiteY106" fmla="*/ 3183755 h 6858000"/>
              <a:gd name="connsiteX107" fmla="*/ 756544 w 1605470"/>
              <a:gd name="connsiteY107" fmla="*/ 3178642 h 6858000"/>
              <a:gd name="connsiteX108" fmla="*/ 744144 w 1605470"/>
              <a:gd name="connsiteY108" fmla="*/ 3158586 h 6858000"/>
              <a:gd name="connsiteX109" fmla="*/ 739378 w 1605470"/>
              <a:gd name="connsiteY109" fmla="*/ 3147669 h 6858000"/>
              <a:gd name="connsiteX110" fmla="*/ 734648 w 1605470"/>
              <a:gd name="connsiteY110" fmla="*/ 3145733 h 6858000"/>
              <a:gd name="connsiteX111" fmla="*/ 729329 w 1605470"/>
              <a:gd name="connsiteY111" fmla="*/ 3129034 h 6858000"/>
              <a:gd name="connsiteX112" fmla="*/ 729994 w 1605470"/>
              <a:gd name="connsiteY112" fmla="*/ 3126682 h 6858000"/>
              <a:gd name="connsiteX113" fmla="*/ 720862 w 1605470"/>
              <a:gd name="connsiteY113" fmla="*/ 3114519 h 6858000"/>
              <a:gd name="connsiteX114" fmla="*/ 707471 w 1605470"/>
              <a:gd name="connsiteY114" fmla="*/ 3106272 h 6858000"/>
              <a:gd name="connsiteX115" fmla="*/ 680201 w 1605470"/>
              <a:gd name="connsiteY115" fmla="*/ 2958185 h 6858000"/>
              <a:gd name="connsiteX116" fmla="*/ 622815 w 1605470"/>
              <a:gd name="connsiteY116" fmla="*/ 2762989 h 6858000"/>
              <a:gd name="connsiteX117" fmla="*/ 571733 w 1605470"/>
              <a:gd name="connsiteY117" fmla="*/ 2554718 h 6858000"/>
              <a:gd name="connsiteX118" fmla="*/ 551827 w 1605470"/>
              <a:gd name="connsiteY118" fmla="*/ 2485734 h 6858000"/>
              <a:gd name="connsiteX119" fmla="*/ 542550 w 1605470"/>
              <a:gd name="connsiteY119" fmla="*/ 2447068 h 6858000"/>
              <a:gd name="connsiteX120" fmla="*/ 529511 w 1605470"/>
              <a:gd name="connsiteY120" fmla="*/ 2425819 h 6858000"/>
              <a:gd name="connsiteX121" fmla="*/ 528878 w 1605470"/>
              <a:gd name="connsiteY121" fmla="*/ 2408971 h 6858000"/>
              <a:gd name="connsiteX122" fmla="*/ 535510 w 1605470"/>
              <a:gd name="connsiteY122" fmla="*/ 2402874 h 6858000"/>
              <a:gd name="connsiteX123" fmla="*/ 538122 w 1605470"/>
              <a:gd name="connsiteY123" fmla="*/ 2381443 h 6858000"/>
              <a:gd name="connsiteX124" fmla="*/ 514451 w 1605470"/>
              <a:gd name="connsiteY124" fmla="*/ 2261920 h 6858000"/>
              <a:gd name="connsiteX125" fmla="*/ 504338 w 1605470"/>
              <a:gd name="connsiteY125" fmla="*/ 2195378 h 6858000"/>
              <a:gd name="connsiteX126" fmla="*/ 488555 w 1605470"/>
              <a:gd name="connsiteY126" fmla="*/ 2155135 h 6858000"/>
              <a:gd name="connsiteX127" fmla="*/ 486013 w 1605470"/>
              <a:gd name="connsiteY127" fmla="*/ 2118008 h 6858000"/>
              <a:gd name="connsiteX128" fmla="*/ 487006 w 1605470"/>
              <a:gd name="connsiteY128" fmla="*/ 2050531 h 6858000"/>
              <a:gd name="connsiteX129" fmla="*/ 478812 w 1605470"/>
              <a:gd name="connsiteY129" fmla="*/ 1963269 h 6858000"/>
              <a:gd name="connsiteX130" fmla="*/ 459990 w 1605470"/>
              <a:gd name="connsiteY130" fmla="*/ 1906352 h 6858000"/>
              <a:gd name="connsiteX131" fmla="*/ 436547 w 1605470"/>
              <a:gd name="connsiteY131" fmla="*/ 1861531 h 6858000"/>
              <a:gd name="connsiteX132" fmla="*/ 390346 w 1605470"/>
              <a:gd name="connsiteY132" fmla="*/ 1732919 h 6858000"/>
              <a:gd name="connsiteX133" fmla="*/ 362657 w 1605470"/>
              <a:gd name="connsiteY133" fmla="*/ 1663540 h 6858000"/>
              <a:gd name="connsiteX134" fmla="*/ 361783 w 1605470"/>
              <a:gd name="connsiteY134" fmla="*/ 1615777 h 6858000"/>
              <a:gd name="connsiteX135" fmla="*/ 342578 w 1605470"/>
              <a:gd name="connsiteY135" fmla="*/ 1563678 h 6858000"/>
              <a:gd name="connsiteX136" fmla="*/ 355658 w 1605470"/>
              <a:gd name="connsiteY136" fmla="*/ 1519474 h 6858000"/>
              <a:gd name="connsiteX137" fmla="*/ 348400 w 1605470"/>
              <a:gd name="connsiteY137" fmla="*/ 1477995 h 6858000"/>
              <a:gd name="connsiteX138" fmla="*/ 334485 w 1605470"/>
              <a:gd name="connsiteY138" fmla="*/ 1373769 h 6858000"/>
              <a:gd name="connsiteX139" fmla="*/ 342792 w 1605470"/>
              <a:gd name="connsiteY139" fmla="*/ 1307086 h 6858000"/>
              <a:gd name="connsiteX140" fmla="*/ 343980 w 1605470"/>
              <a:gd name="connsiteY140" fmla="*/ 1189033 h 6858000"/>
              <a:gd name="connsiteX141" fmla="*/ 348665 w 1605470"/>
              <a:gd name="connsiteY141" fmla="*/ 1168288 h 6858000"/>
              <a:gd name="connsiteX142" fmla="*/ 340947 w 1605470"/>
              <a:gd name="connsiteY142" fmla="*/ 1142577 h 6858000"/>
              <a:gd name="connsiteX143" fmla="*/ 330253 w 1605470"/>
              <a:gd name="connsiteY143" fmla="*/ 1088484 h 6858000"/>
              <a:gd name="connsiteX144" fmla="*/ 318989 w 1605470"/>
              <a:gd name="connsiteY144" fmla="*/ 1016103 h 6858000"/>
              <a:gd name="connsiteX145" fmla="*/ 320445 w 1605470"/>
              <a:gd name="connsiteY145" fmla="*/ 932283 h 6858000"/>
              <a:gd name="connsiteX146" fmla="*/ 322681 w 1605470"/>
              <a:gd name="connsiteY146" fmla="*/ 915925 h 6858000"/>
              <a:gd name="connsiteX147" fmla="*/ 315310 w 1605470"/>
              <a:gd name="connsiteY147" fmla="*/ 896999 h 6858000"/>
              <a:gd name="connsiteX148" fmla="*/ 284718 w 1605470"/>
              <a:gd name="connsiteY148" fmla="*/ 821517 h 6858000"/>
              <a:gd name="connsiteX149" fmla="*/ 263668 w 1605470"/>
              <a:gd name="connsiteY149" fmla="*/ 751353 h 6858000"/>
              <a:gd name="connsiteX150" fmla="*/ 263226 w 1605470"/>
              <a:gd name="connsiteY150" fmla="*/ 721230 h 6858000"/>
              <a:gd name="connsiteX151" fmla="*/ 248897 w 1605470"/>
              <a:gd name="connsiteY151" fmla="*/ 681659 h 6858000"/>
              <a:gd name="connsiteX152" fmla="*/ 234316 w 1605470"/>
              <a:gd name="connsiteY152" fmla="*/ 635218 h 6858000"/>
              <a:gd name="connsiteX153" fmla="*/ 239327 w 1605470"/>
              <a:gd name="connsiteY153" fmla="*/ 613763 h 6858000"/>
              <a:gd name="connsiteX154" fmla="*/ 225269 w 1605470"/>
              <a:gd name="connsiteY154" fmla="*/ 598582 h 6858000"/>
              <a:gd name="connsiteX155" fmla="*/ 224950 w 1605470"/>
              <a:gd name="connsiteY155" fmla="*/ 576846 h 6858000"/>
              <a:gd name="connsiteX156" fmla="*/ 204576 w 1605470"/>
              <a:gd name="connsiteY156" fmla="*/ 530055 h 6858000"/>
              <a:gd name="connsiteX157" fmla="*/ 219064 w 1605470"/>
              <a:gd name="connsiteY157" fmla="*/ 469651 h 6858000"/>
              <a:gd name="connsiteX158" fmla="*/ 195012 w 1605470"/>
              <a:gd name="connsiteY158" fmla="*/ 448559 h 6858000"/>
              <a:gd name="connsiteX159" fmla="*/ 201434 w 1605470"/>
              <a:gd name="connsiteY159" fmla="*/ 441529 h 6858000"/>
              <a:gd name="connsiteX160" fmla="*/ 200655 w 1605470"/>
              <a:gd name="connsiteY160" fmla="*/ 428927 h 6858000"/>
              <a:gd name="connsiteX161" fmla="*/ 190059 w 1605470"/>
              <a:gd name="connsiteY161" fmla="*/ 430161 h 6858000"/>
              <a:gd name="connsiteX162" fmla="*/ 167079 w 1605470"/>
              <a:gd name="connsiteY162" fmla="*/ 367211 h 6858000"/>
              <a:gd name="connsiteX163" fmla="*/ 124571 w 1605470"/>
              <a:gd name="connsiteY163" fmla="*/ 302178 h 6858000"/>
              <a:gd name="connsiteX164" fmla="*/ 103243 w 1605470"/>
              <a:gd name="connsiteY164" fmla="*/ 211375 h 6858000"/>
              <a:gd name="connsiteX165" fmla="*/ 94571 w 1605470"/>
              <a:gd name="connsiteY165" fmla="*/ 184179 h 6858000"/>
              <a:gd name="connsiteX166" fmla="*/ 13437 w 1605470"/>
              <a:gd name="connsiteY166" fmla="*/ 19287 h 6858000"/>
              <a:gd name="connsiteX167" fmla="*/ 0 w 1605470"/>
              <a:gd name="connsiteY16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6414 w 1605470"/>
              <a:gd name="connsiteY98" fmla="*/ 3348763 h 6858000"/>
              <a:gd name="connsiteX99" fmla="*/ 764166 w 1605470"/>
              <a:gd name="connsiteY99" fmla="*/ 3341588 h 6858000"/>
              <a:gd name="connsiteX100" fmla="*/ 749397 w 1605470"/>
              <a:gd name="connsiteY100" fmla="*/ 3307769 h 6858000"/>
              <a:gd name="connsiteX101" fmla="*/ 766960 w 1605470"/>
              <a:gd name="connsiteY101" fmla="*/ 3250522 h 6858000"/>
              <a:gd name="connsiteX102" fmla="*/ 767385 w 1605470"/>
              <a:gd name="connsiteY102" fmla="*/ 3229163 h 6858000"/>
              <a:gd name="connsiteX103" fmla="*/ 769208 w 1605470"/>
              <a:gd name="connsiteY103" fmla="*/ 3217217 h 6858000"/>
              <a:gd name="connsiteX104" fmla="*/ 770350 w 1605470"/>
              <a:gd name="connsiteY104" fmla="*/ 3216125 h 6858000"/>
              <a:gd name="connsiteX105" fmla="*/ 756043 w 1605470"/>
              <a:gd name="connsiteY105" fmla="*/ 3183755 h 6858000"/>
              <a:gd name="connsiteX106" fmla="*/ 756544 w 1605470"/>
              <a:gd name="connsiteY106" fmla="*/ 3178642 h 6858000"/>
              <a:gd name="connsiteX107" fmla="*/ 744144 w 1605470"/>
              <a:gd name="connsiteY107" fmla="*/ 3158586 h 6858000"/>
              <a:gd name="connsiteX108" fmla="*/ 739378 w 1605470"/>
              <a:gd name="connsiteY108" fmla="*/ 3147669 h 6858000"/>
              <a:gd name="connsiteX109" fmla="*/ 734648 w 1605470"/>
              <a:gd name="connsiteY109" fmla="*/ 3145733 h 6858000"/>
              <a:gd name="connsiteX110" fmla="*/ 729329 w 1605470"/>
              <a:gd name="connsiteY110" fmla="*/ 3129034 h 6858000"/>
              <a:gd name="connsiteX111" fmla="*/ 729994 w 1605470"/>
              <a:gd name="connsiteY111" fmla="*/ 3126682 h 6858000"/>
              <a:gd name="connsiteX112" fmla="*/ 720862 w 1605470"/>
              <a:gd name="connsiteY112" fmla="*/ 3114519 h 6858000"/>
              <a:gd name="connsiteX113" fmla="*/ 707471 w 1605470"/>
              <a:gd name="connsiteY113" fmla="*/ 3106272 h 6858000"/>
              <a:gd name="connsiteX114" fmla="*/ 680201 w 1605470"/>
              <a:gd name="connsiteY114" fmla="*/ 2958185 h 6858000"/>
              <a:gd name="connsiteX115" fmla="*/ 622815 w 1605470"/>
              <a:gd name="connsiteY115" fmla="*/ 2762989 h 6858000"/>
              <a:gd name="connsiteX116" fmla="*/ 571733 w 1605470"/>
              <a:gd name="connsiteY116" fmla="*/ 2554718 h 6858000"/>
              <a:gd name="connsiteX117" fmla="*/ 551827 w 1605470"/>
              <a:gd name="connsiteY117" fmla="*/ 2485734 h 6858000"/>
              <a:gd name="connsiteX118" fmla="*/ 542550 w 1605470"/>
              <a:gd name="connsiteY118" fmla="*/ 2447068 h 6858000"/>
              <a:gd name="connsiteX119" fmla="*/ 529511 w 1605470"/>
              <a:gd name="connsiteY119" fmla="*/ 2425819 h 6858000"/>
              <a:gd name="connsiteX120" fmla="*/ 528878 w 1605470"/>
              <a:gd name="connsiteY120" fmla="*/ 2408971 h 6858000"/>
              <a:gd name="connsiteX121" fmla="*/ 535510 w 1605470"/>
              <a:gd name="connsiteY121" fmla="*/ 2402874 h 6858000"/>
              <a:gd name="connsiteX122" fmla="*/ 538122 w 1605470"/>
              <a:gd name="connsiteY122" fmla="*/ 2381443 h 6858000"/>
              <a:gd name="connsiteX123" fmla="*/ 514451 w 1605470"/>
              <a:gd name="connsiteY123" fmla="*/ 2261920 h 6858000"/>
              <a:gd name="connsiteX124" fmla="*/ 504338 w 1605470"/>
              <a:gd name="connsiteY124" fmla="*/ 2195378 h 6858000"/>
              <a:gd name="connsiteX125" fmla="*/ 488555 w 1605470"/>
              <a:gd name="connsiteY125" fmla="*/ 2155135 h 6858000"/>
              <a:gd name="connsiteX126" fmla="*/ 486013 w 1605470"/>
              <a:gd name="connsiteY126" fmla="*/ 2118008 h 6858000"/>
              <a:gd name="connsiteX127" fmla="*/ 487006 w 1605470"/>
              <a:gd name="connsiteY127" fmla="*/ 2050531 h 6858000"/>
              <a:gd name="connsiteX128" fmla="*/ 478812 w 1605470"/>
              <a:gd name="connsiteY128" fmla="*/ 1963269 h 6858000"/>
              <a:gd name="connsiteX129" fmla="*/ 459990 w 1605470"/>
              <a:gd name="connsiteY129" fmla="*/ 1906352 h 6858000"/>
              <a:gd name="connsiteX130" fmla="*/ 436547 w 1605470"/>
              <a:gd name="connsiteY130" fmla="*/ 1861531 h 6858000"/>
              <a:gd name="connsiteX131" fmla="*/ 390346 w 1605470"/>
              <a:gd name="connsiteY131" fmla="*/ 1732919 h 6858000"/>
              <a:gd name="connsiteX132" fmla="*/ 362657 w 1605470"/>
              <a:gd name="connsiteY132" fmla="*/ 1663540 h 6858000"/>
              <a:gd name="connsiteX133" fmla="*/ 361783 w 1605470"/>
              <a:gd name="connsiteY133" fmla="*/ 1615777 h 6858000"/>
              <a:gd name="connsiteX134" fmla="*/ 342578 w 1605470"/>
              <a:gd name="connsiteY134" fmla="*/ 1563678 h 6858000"/>
              <a:gd name="connsiteX135" fmla="*/ 355658 w 1605470"/>
              <a:gd name="connsiteY135" fmla="*/ 1519474 h 6858000"/>
              <a:gd name="connsiteX136" fmla="*/ 348400 w 1605470"/>
              <a:gd name="connsiteY136" fmla="*/ 1477995 h 6858000"/>
              <a:gd name="connsiteX137" fmla="*/ 334485 w 1605470"/>
              <a:gd name="connsiteY137" fmla="*/ 1373769 h 6858000"/>
              <a:gd name="connsiteX138" fmla="*/ 342792 w 1605470"/>
              <a:gd name="connsiteY138" fmla="*/ 1307086 h 6858000"/>
              <a:gd name="connsiteX139" fmla="*/ 343980 w 1605470"/>
              <a:gd name="connsiteY139" fmla="*/ 1189033 h 6858000"/>
              <a:gd name="connsiteX140" fmla="*/ 348665 w 1605470"/>
              <a:gd name="connsiteY140" fmla="*/ 1168288 h 6858000"/>
              <a:gd name="connsiteX141" fmla="*/ 340947 w 1605470"/>
              <a:gd name="connsiteY141" fmla="*/ 1142577 h 6858000"/>
              <a:gd name="connsiteX142" fmla="*/ 330253 w 1605470"/>
              <a:gd name="connsiteY142" fmla="*/ 1088484 h 6858000"/>
              <a:gd name="connsiteX143" fmla="*/ 318989 w 1605470"/>
              <a:gd name="connsiteY143" fmla="*/ 1016103 h 6858000"/>
              <a:gd name="connsiteX144" fmla="*/ 320445 w 1605470"/>
              <a:gd name="connsiteY144" fmla="*/ 932283 h 6858000"/>
              <a:gd name="connsiteX145" fmla="*/ 322681 w 1605470"/>
              <a:gd name="connsiteY145" fmla="*/ 915925 h 6858000"/>
              <a:gd name="connsiteX146" fmla="*/ 315310 w 1605470"/>
              <a:gd name="connsiteY146" fmla="*/ 896999 h 6858000"/>
              <a:gd name="connsiteX147" fmla="*/ 284718 w 1605470"/>
              <a:gd name="connsiteY147" fmla="*/ 821517 h 6858000"/>
              <a:gd name="connsiteX148" fmla="*/ 263668 w 1605470"/>
              <a:gd name="connsiteY148" fmla="*/ 751353 h 6858000"/>
              <a:gd name="connsiteX149" fmla="*/ 263226 w 1605470"/>
              <a:gd name="connsiteY149" fmla="*/ 721230 h 6858000"/>
              <a:gd name="connsiteX150" fmla="*/ 248897 w 1605470"/>
              <a:gd name="connsiteY150" fmla="*/ 681659 h 6858000"/>
              <a:gd name="connsiteX151" fmla="*/ 234316 w 1605470"/>
              <a:gd name="connsiteY151" fmla="*/ 635218 h 6858000"/>
              <a:gd name="connsiteX152" fmla="*/ 239327 w 1605470"/>
              <a:gd name="connsiteY152" fmla="*/ 613763 h 6858000"/>
              <a:gd name="connsiteX153" fmla="*/ 225269 w 1605470"/>
              <a:gd name="connsiteY153" fmla="*/ 598582 h 6858000"/>
              <a:gd name="connsiteX154" fmla="*/ 224950 w 1605470"/>
              <a:gd name="connsiteY154" fmla="*/ 576846 h 6858000"/>
              <a:gd name="connsiteX155" fmla="*/ 204576 w 1605470"/>
              <a:gd name="connsiteY155" fmla="*/ 530055 h 6858000"/>
              <a:gd name="connsiteX156" fmla="*/ 219064 w 1605470"/>
              <a:gd name="connsiteY156" fmla="*/ 469651 h 6858000"/>
              <a:gd name="connsiteX157" fmla="*/ 195012 w 1605470"/>
              <a:gd name="connsiteY157" fmla="*/ 448559 h 6858000"/>
              <a:gd name="connsiteX158" fmla="*/ 201434 w 1605470"/>
              <a:gd name="connsiteY158" fmla="*/ 441529 h 6858000"/>
              <a:gd name="connsiteX159" fmla="*/ 200655 w 1605470"/>
              <a:gd name="connsiteY159" fmla="*/ 428927 h 6858000"/>
              <a:gd name="connsiteX160" fmla="*/ 190059 w 1605470"/>
              <a:gd name="connsiteY160" fmla="*/ 430161 h 6858000"/>
              <a:gd name="connsiteX161" fmla="*/ 167079 w 1605470"/>
              <a:gd name="connsiteY161" fmla="*/ 367211 h 6858000"/>
              <a:gd name="connsiteX162" fmla="*/ 124571 w 1605470"/>
              <a:gd name="connsiteY162" fmla="*/ 302178 h 6858000"/>
              <a:gd name="connsiteX163" fmla="*/ 103243 w 1605470"/>
              <a:gd name="connsiteY163" fmla="*/ 211375 h 6858000"/>
              <a:gd name="connsiteX164" fmla="*/ 94571 w 1605470"/>
              <a:gd name="connsiteY164" fmla="*/ 184179 h 6858000"/>
              <a:gd name="connsiteX165" fmla="*/ 13437 w 1605470"/>
              <a:gd name="connsiteY165" fmla="*/ 19287 h 6858000"/>
              <a:gd name="connsiteX166" fmla="*/ 0 w 1605470"/>
              <a:gd name="connsiteY16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4166 w 1605470"/>
              <a:gd name="connsiteY98" fmla="*/ 3341588 h 6858000"/>
              <a:gd name="connsiteX99" fmla="*/ 749397 w 1605470"/>
              <a:gd name="connsiteY99" fmla="*/ 3307769 h 6858000"/>
              <a:gd name="connsiteX100" fmla="*/ 766960 w 1605470"/>
              <a:gd name="connsiteY100" fmla="*/ 3250522 h 6858000"/>
              <a:gd name="connsiteX101" fmla="*/ 767385 w 1605470"/>
              <a:gd name="connsiteY101" fmla="*/ 3229163 h 6858000"/>
              <a:gd name="connsiteX102" fmla="*/ 769208 w 1605470"/>
              <a:gd name="connsiteY102" fmla="*/ 3217217 h 6858000"/>
              <a:gd name="connsiteX103" fmla="*/ 770350 w 1605470"/>
              <a:gd name="connsiteY103" fmla="*/ 3216125 h 6858000"/>
              <a:gd name="connsiteX104" fmla="*/ 756043 w 1605470"/>
              <a:gd name="connsiteY104" fmla="*/ 3183755 h 6858000"/>
              <a:gd name="connsiteX105" fmla="*/ 756544 w 1605470"/>
              <a:gd name="connsiteY105" fmla="*/ 3178642 h 6858000"/>
              <a:gd name="connsiteX106" fmla="*/ 744144 w 1605470"/>
              <a:gd name="connsiteY106" fmla="*/ 3158586 h 6858000"/>
              <a:gd name="connsiteX107" fmla="*/ 739378 w 1605470"/>
              <a:gd name="connsiteY107" fmla="*/ 3147669 h 6858000"/>
              <a:gd name="connsiteX108" fmla="*/ 734648 w 1605470"/>
              <a:gd name="connsiteY108" fmla="*/ 3145733 h 6858000"/>
              <a:gd name="connsiteX109" fmla="*/ 729329 w 1605470"/>
              <a:gd name="connsiteY109" fmla="*/ 3129034 h 6858000"/>
              <a:gd name="connsiteX110" fmla="*/ 729994 w 1605470"/>
              <a:gd name="connsiteY110" fmla="*/ 3126682 h 6858000"/>
              <a:gd name="connsiteX111" fmla="*/ 720862 w 1605470"/>
              <a:gd name="connsiteY111" fmla="*/ 3114519 h 6858000"/>
              <a:gd name="connsiteX112" fmla="*/ 707471 w 1605470"/>
              <a:gd name="connsiteY112" fmla="*/ 3106272 h 6858000"/>
              <a:gd name="connsiteX113" fmla="*/ 680201 w 1605470"/>
              <a:gd name="connsiteY113" fmla="*/ 2958185 h 6858000"/>
              <a:gd name="connsiteX114" fmla="*/ 622815 w 1605470"/>
              <a:gd name="connsiteY114" fmla="*/ 2762989 h 6858000"/>
              <a:gd name="connsiteX115" fmla="*/ 571733 w 1605470"/>
              <a:gd name="connsiteY115" fmla="*/ 2554718 h 6858000"/>
              <a:gd name="connsiteX116" fmla="*/ 551827 w 1605470"/>
              <a:gd name="connsiteY116" fmla="*/ 2485734 h 6858000"/>
              <a:gd name="connsiteX117" fmla="*/ 542550 w 1605470"/>
              <a:gd name="connsiteY117" fmla="*/ 2447068 h 6858000"/>
              <a:gd name="connsiteX118" fmla="*/ 529511 w 1605470"/>
              <a:gd name="connsiteY118" fmla="*/ 2425819 h 6858000"/>
              <a:gd name="connsiteX119" fmla="*/ 528878 w 1605470"/>
              <a:gd name="connsiteY119" fmla="*/ 2408971 h 6858000"/>
              <a:gd name="connsiteX120" fmla="*/ 535510 w 1605470"/>
              <a:gd name="connsiteY120" fmla="*/ 2402874 h 6858000"/>
              <a:gd name="connsiteX121" fmla="*/ 538122 w 1605470"/>
              <a:gd name="connsiteY121" fmla="*/ 2381443 h 6858000"/>
              <a:gd name="connsiteX122" fmla="*/ 514451 w 1605470"/>
              <a:gd name="connsiteY122" fmla="*/ 2261920 h 6858000"/>
              <a:gd name="connsiteX123" fmla="*/ 504338 w 1605470"/>
              <a:gd name="connsiteY123" fmla="*/ 2195378 h 6858000"/>
              <a:gd name="connsiteX124" fmla="*/ 488555 w 1605470"/>
              <a:gd name="connsiteY124" fmla="*/ 2155135 h 6858000"/>
              <a:gd name="connsiteX125" fmla="*/ 486013 w 1605470"/>
              <a:gd name="connsiteY125" fmla="*/ 2118008 h 6858000"/>
              <a:gd name="connsiteX126" fmla="*/ 487006 w 1605470"/>
              <a:gd name="connsiteY126" fmla="*/ 2050531 h 6858000"/>
              <a:gd name="connsiteX127" fmla="*/ 478812 w 1605470"/>
              <a:gd name="connsiteY127" fmla="*/ 1963269 h 6858000"/>
              <a:gd name="connsiteX128" fmla="*/ 459990 w 1605470"/>
              <a:gd name="connsiteY128" fmla="*/ 1906352 h 6858000"/>
              <a:gd name="connsiteX129" fmla="*/ 436547 w 1605470"/>
              <a:gd name="connsiteY129" fmla="*/ 1861531 h 6858000"/>
              <a:gd name="connsiteX130" fmla="*/ 390346 w 1605470"/>
              <a:gd name="connsiteY130" fmla="*/ 1732919 h 6858000"/>
              <a:gd name="connsiteX131" fmla="*/ 362657 w 1605470"/>
              <a:gd name="connsiteY131" fmla="*/ 1663540 h 6858000"/>
              <a:gd name="connsiteX132" fmla="*/ 361783 w 1605470"/>
              <a:gd name="connsiteY132" fmla="*/ 1615777 h 6858000"/>
              <a:gd name="connsiteX133" fmla="*/ 342578 w 1605470"/>
              <a:gd name="connsiteY133" fmla="*/ 1563678 h 6858000"/>
              <a:gd name="connsiteX134" fmla="*/ 355658 w 1605470"/>
              <a:gd name="connsiteY134" fmla="*/ 1519474 h 6858000"/>
              <a:gd name="connsiteX135" fmla="*/ 348400 w 1605470"/>
              <a:gd name="connsiteY135" fmla="*/ 1477995 h 6858000"/>
              <a:gd name="connsiteX136" fmla="*/ 334485 w 1605470"/>
              <a:gd name="connsiteY136" fmla="*/ 1373769 h 6858000"/>
              <a:gd name="connsiteX137" fmla="*/ 342792 w 1605470"/>
              <a:gd name="connsiteY137" fmla="*/ 1307086 h 6858000"/>
              <a:gd name="connsiteX138" fmla="*/ 343980 w 1605470"/>
              <a:gd name="connsiteY138" fmla="*/ 1189033 h 6858000"/>
              <a:gd name="connsiteX139" fmla="*/ 348665 w 1605470"/>
              <a:gd name="connsiteY139" fmla="*/ 1168288 h 6858000"/>
              <a:gd name="connsiteX140" fmla="*/ 340947 w 1605470"/>
              <a:gd name="connsiteY140" fmla="*/ 1142577 h 6858000"/>
              <a:gd name="connsiteX141" fmla="*/ 330253 w 1605470"/>
              <a:gd name="connsiteY141" fmla="*/ 1088484 h 6858000"/>
              <a:gd name="connsiteX142" fmla="*/ 318989 w 1605470"/>
              <a:gd name="connsiteY142" fmla="*/ 1016103 h 6858000"/>
              <a:gd name="connsiteX143" fmla="*/ 320445 w 1605470"/>
              <a:gd name="connsiteY143" fmla="*/ 932283 h 6858000"/>
              <a:gd name="connsiteX144" fmla="*/ 322681 w 1605470"/>
              <a:gd name="connsiteY144" fmla="*/ 915925 h 6858000"/>
              <a:gd name="connsiteX145" fmla="*/ 315310 w 1605470"/>
              <a:gd name="connsiteY145" fmla="*/ 896999 h 6858000"/>
              <a:gd name="connsiteX146" fmla="*/ 284718 w 1605470"/>
              <a:gd name="connsiteY146" fmla="*/ 821517 h 6858000"/>
              <a:gd name="connsiteX147" fmla="*/ 263668 w 1605470"/>
              <a:gd name="connsiteY147" fmla="*/ 751353 h 6858000"/>
              <a:gd name="connsiteX148" fmla="*/ 263226 w 1605470"/>
              <a:gd name="connsiteY148" fmla="*/ 721230 h 6858000"/>
              <a:gd name="connsiteX149" fmla="*/ 248897 w 1605470"/>
              <a:gd name="connsiteY149" fmla="*/ 681659 h 6858000"/>
              <a:gd name="connsiteX150" fmla="*/ 234316 w 1605470"/>
              <a:gd name="connsiteY150" fmla="*/ 635218 h 6858000"/>
              <a:gd name="connsiteX151" fmla="*/ 239327 w 1605470"/>
              <a:gd name="connsiteY151" fmla="*/ 613763 h 6858000"/>
              <a:gd name="connsiteX152" fmla="*/ 225269 w 1605470"/>
              <a:gd name="connsiteY152" fmla="*/ 598582 h 6858000"/>
              <a:gd name="connsiteX153" fmla="*/ 224950 w 1605470"/>
              <a:gd name="connsiteY153" fmla="*/ 576846 h 6858000"/>
              <a:gd name="connsiteX154" fmla="*/ 204576 w 1605470"/>
              <a:gd name="connsiteY154" fmla="*/ 530055 h 6858000"/>
              <a:gd name="connsiteX155" fmla="*/ 219064 w 1605470"/>
              <a:gd name="connsiteY155" fmla="*/ 469651 h 6858000"/>
              <a:gd name="connsiteX156" fmla="*/ 195012 w 1605470"/>
              <a:gd name="connsiteY156" fmla="*/ 448559 h 6858000"/>
              <a:gd name="connsiteX157" fmla="*/ 201434 w 1605470"/>
              <a:gd name="connsiteY157" fmla="*/ 441529 h 6858000"/>
              <a:gd name="connsiteX158" fmla="*/ 200655 w 1605470"/>
              <a:gd name="connsiteY158" fmla="*/ 428927 h 6858000"/>
              <a:gd name="connsiteX159" fmla="*/ 190059 w 1605470"/>
              <a:gd name="connsiteY159" fmla="*/ 430161 h 6858000"/>
              <a:gd name="connsiteX160" fmla="*/ 167079 w 1605470"/>
              <a:gd name="connsiteY160" fmla="*/ 367211 h 6858000"/>
              <a:gd name="connsiteX161" fmla="*/ 124571 w 1605470"/>
              <a:gd name="connsiteY161" fmla="*/ 302178 h 6858000"/>
              <a:gd name="connsiteX162" fmla="*/ 103243 w 1605470"/>
              <a:gd name="connsiteY162" fmla="*/ 211375 h 6858000"/>
              <a:gd name="connsiteX163" fmla="*/ 94571 w 1605470"/>
              <a:gd name="connsiteY163" fmla="*/ 184179 h 6858000"/>
              <a:gd name="connsiteX164" fmla="*/ 13437 w 1605470"/>
              <a:gd name="connsiteY164" fmla="*/ 19287 h 6858000"/>
              <a:gd name="connsiteX165" fmla="*/ 0 w 1605470"/>
              <a:gd name="connsiteY16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49397 w 1605470"/>
              <a:gd name="connsiteY98" fmla="*/ 3307769 h 6858000"/>
              <a:gd name="connsiteX99" fmla="*/ 766960 w 1605470"/>
              <a:gd name="connsiteY99" fmla="*/ 3250522 h 6858000"/>
              <a:gd name="connsiteX100" fmla="*/ 767385 w 1605470"/>
              <a:gd name="connsiteY100" fmla="*/ 3229163 h 6858000"/>
              <a:gd name="connsiteX101" fmla="*/ 769208 w 1605470"/>
              <a:gd name="connsiteY101" fmla="*/ 3217217 h 6858000"/>
              <a:gd name="connsiteX102" fmla="*/ 770350 w 1605470"/>
              <a:gd name="connsiteY102" fmla="*/ 3216125 h 6858000"/>
              <a:gd name="connsiteX103" fmla="*/ 756043 w 1605470"/>
              <a:gd name="connsiteY103" fmla="*/ 3183755 h 6858000"/>
              <a:gd name="connsiteX104" fmla="*/ 756544 w 1605470"/>
              <a:gd name="connsiteY104" fmla="*/ 3178642 h 6858000"/>
              <a:gd name="connsiteX105" fmla="*/ 744144 w 1605470"/>
              <a:gd name="connsiteY105" fmla="*/ 3158586 h 6858000"/>
              <a:gd name="connsiteX106" fmla="*/ 739378 w 1605470"/>
              <a:gd name="connsiteY106" fmla="*/ 3147669 h 6858000"/>
              <a:gd name="connsiteX107" fmla="*/ 734648 w 1605470"/>
              <a:gd name="connsiteY107" fmla="*/ 3145733 h 6858000"/>
              <a:gd name="connsiteX108" fmla="*/ 729329 w 1605470"/>
              <a:gd name="connsiteY108" fmla="*/ 3129034 h 6858000"/>
              <a:gd name="connsiteX109" fmla="*/ 729994 w 1605470"/>
              <a:gd name="connsiteY109" fmla="*/ 3126682 h 6858000"/>
              <a:gd name="connsiteX110" fmla="*/ 720862 w 1605470"/>
              <a:gd name="connsiteY110" fmla="*/ 3114519 h 6858000"/>
              <a:gd name="connsiteX111" fmla="*/ 707471 w 1605470"/>
              <a:gd name="connsiteY111" fmla="*/ 3106272 h 6858000"/>
              <a:gd name="connsiteX112" fmla="*/ 680201 w 1605470"/>
              <a:gd name="connsiteY112" fmla="*/ 2958185 h 6858000"/>
              <a:gd name="connsiteX113" fmla="*/ 622815 w 1605470"/>
              <a:gd name="connsiteY113" fmla="*/ 2762989 h 6858000"/>
              <a:gd name="connsiteX114" fmla="*/ 571733 w 1605470"/>
              <a:gd name="connsiteY114" fmla="*/ 2554718 h 6858000"/>
              <a:gd name="connsiteX115" fmla="*/ 551827 w 1605470"/>
              <a:gd name="connsiteY115" fmla="*/ 2485734 h 6858000"/>
              <a:gd name="connsiteX116" fmla="*/ 542550 w 1605470"/>
              <a:gd name="connsiteY116" fmla="*/ 2447068 h 6858000"/>
              <a:gd name="connsiteX117" fmla="*/ 529511 w 1605470"/>
              <a:gd name="connsiteY117" fmla="*/ 2425819 h 6858000"/>
              <a:gd name="connsiteX118" fmla="*/ 528878 w 1605470"/>
              <a:gd name="connsiteY118" fmla="*/ 2408971 h 6858000"/>
              <a:gd name="connsiteX119" fmla="*/ 535510 w 1605470"/>
              <a:gd name="connsiteY119" fmla="*/ 2402874 h 6858000"/>
              <a:gd name="connsiteX120" fmla="*/ 538122 w 1605470"/>
              <a:gd name="connsiteY120" fmla="*/ 2381443 h 6858000"/>
              <a:gd name="connsiteX121" fmla="*/ 514451 w 1605470"/>
              <a:gd name="connsiteY121" fmla="*/ 2261920 h 6858000"/>
              <a:gd name="connsiteX122" fmla="*/ 504338 w 1605470"/>
              <a:gd name="connsiteY122" fmla="*/ 2195378 h 6858000"/>
              <a:gd name="connsiteX123" fmla="*/ 488555 w 1605470"/>
              <a:gd name="connsiteY123" fmla="*/ 2155135 h 6858000"/>
              <a:gd name="connsiteX124" fmla="*/ 486013 w 1605470"/>
              <a:gd name="connsiteY124" fmla="*/ 2118008 h 6858000"/>
              <a:gd name="connsiteX125" fmla="*/ 487006 w 1605470"/>
              <a:gd name="connsiteY125" fmla="*/ 2050531 h 6858000"/>
              <a:gd name="connsiteX126" fmla="*/ 478812 w 1605470"/>
              <a:gd name="connsiteY126" fmla="*/ 1963269 h 6858000"/>
              <a:gd name="connsiteX127" fmla="*/ 459990 w 1605470"/>
              <a:gd name="connsiteY127" fmla="*/ 1906352 h 6858000"/>
              <a:gd name="connsiteX128" fmla="*/ 436547 w 1605470"/>
              <a:gd name="connsiteY128" fmla="*/ 1861531 h 6858000"/>
              <a:gd name="connsiteX129" fmla="*/ 390346 w 1605470"/>
              <a:gd name="connsiteY129" fmla="*/ 1732919 h 6858000"/>
              <a:gd name="connsiteX130" fmla="*/ 362657 w 1605470"/>
              <a:gd name="connsiteY130" fmla="*/ 1663540 h 6858000"/>
              <a:gd name="connsiteX131" fmla="*/ 361783 w 1605470"/>
              <a:gd name="connsiteY131" fmla="*/ 1615777 h 6858000"/>
              <a:gd name="connsiteX132" fmla="*/ 342578 w 1605470"/>
              <a:gd name="connsiteY132" fmla="*/ 1563678 h 6858000"/>
              <a:gd name="connsiteX133" fmla="*/ 355658 w 1605470"/>
              <a:gd name="connsiteY133" fmla="*/ 1519474 h 6858000"/>
              <a:gd name="connsiteX134" fmla="*/ 348400 w 1605470"/>
              <a:gd name="connsiteY134" fmla="*/ 1477995 h 6858000"/>
              <a:gd name="connsiteX135" fmla="*/ 334485 w 1605470"/>
              <a:gd name="connsiteY135" fmla="*/ 1373769 h 6858000"/>
              <a:gd name="connsiteX136" fmla="*/ 342792 w 1605470"/>
              <a:gd name="connsiteY136" fmla="*/ 1307086 h 6858000"/>
              <a:gd name="connsiteX137" fmla="*/ 343980 w 1605470"/>
              <a:gd name="connsiteY137" fmla="*/ 1189033 h 6858000"/>
              <a:gd name="connsiteX138" fmla="*/ 348665 w 1605470"/>
              <a:gd name="connsiteY138" fmla="*/ 1168288 h 6858000"/>
              <a:gd name="connsiteX139" fmla="*/ 340947 w 1605470"/>
              <a:gd name="connsiteY139" fmla="*/ 1142577 h 6858000"/>
              <a:gd name="connsiteX140" fmla="*/ 330253 w 1605470"/>
              <a:gd name="connsiteY140" fmla="*/ 1088484 h 6858000"/>
              <a:gd name="connsiteX141" fmla="*/ 318989 w 1605470"/>
              <a:gd name="connsiteY141" fmla="*/ 1016103 h 6858000"/>
              <a:gd name="connsiteX142" fmla="*/ 320445 w 1605470"/>
              <a:gd name="connsiteY142" fmla="*/ 932283 h 6858000"/>
              <a:gd name="connsiteX143" fmla="*/ 322681 w 1605470"/>
              <a:gd name="connsiteY143" fmla="*/ 915925 h 6858000"/>
              <a:gd name="connsiteX144" fmla="*/ 315310 w 1605470"/>
              <a:gd name="connsiteY144" fmla="*/ 896999 h 6858000"/>
              <a:gd name="connsiteX145" fmla="*/ 284718 w 1605470"/>
              <a:gd name="connsiteY145" fmla="*/ 821517 h 6858000"/>
              <a:gd name="connsiteX146" fmla="*/ 263668 w 1605470"/>
              <a:gd name="connsiteY146" fmla="*/ 751353 h 6858000"/>
              <a:gd name="connsiteX147" fmla="*/ 263226 w 1605470"/>
              <a:gd name="connsiteY147" fmla="*/ 721230 h 6858000"/>
              <a:gd name="connsiteX148" fmla="*/ 248897 w 1605470"/>
              <a:gd name="connsiteY148" fmla="*/ 681659 h 6858000"/>
              <a:gd name="connsiteX149" fmla="*/ 234316 w 1605470"/>
              <a:gd name="connsiteY149" fmla="*/ 635218 h 6858000"/>
              <a:gd name="connsiteX150" fmla="*/ 239327 w 1605470"/>
              <a:gd name="connsiteY150" fmla="*/ 613763 h 6858000"/>
              <a:gd name="connsiteX151" fmla="*/ 225269 w 1605470"/>
              <a:gd name="connsiteY151" fmla="*/ 598582 h 6858000"/>
              <a:gd name="connsiteX152" fmla="*/ 224950 w 1605470"/>
              <a:gd name="connsiteY152" fmla="*/ 576846 h 6858000"/>
              <a:gd name="connsiteX153" fmla="*/ 204576 w 1605470"/>
              <a:gd name="connsiteY153" fmla="*/ 530055 h 6858000"/>
              <a:gd name="connsiteX154" fmla="*/ 219064 w 1605470"/>
              <a:gd name="connsiteY154" fmla="*/ 469651 h 6858000"/>
              <a:gd name="connsiteX155" fmla="*/ 195012 w 1605470"/>
              <a:gd name="connsiteY155" fmla="*/ 448559 h 6858000"/>
              <a:gd name="connsiteX156" fmla="*/ 201434 w 1605470"/>
              <a:gd name="connsiteY156" fmla="*/ 441529 h 6858000"/>
              <a:gd name="connsiteX157" fmla="*/ 200655 w 1605470"/>
              <a:gd name="connsiteY157" fmla="*/ 428927 h 6858000"/>
              <a:gd name="connsiteX158" fmla="*/ 190059 w 1605470"/>
              <a:gd name="connsiteY158" fmla="*/ 430161 h 6858000"/>
              <a:gd name="connsiteX159" fmla="*/ 167079 w 1605470"/>
              <a:gd name="connsiteY159" fmla="*/ 367211 h 6858000"/>
              <a:gd name="connsiteX160" fmla="*/ 124571 w 1605470"/>
              <a:gd name="connsiteY160" fmla="*/ 302178 h 6858000"/>
              <a:gd name="connsiteX161" fmla="*/ 103243 w 1605470"/>
              <a:gd name="connsiteY161" fmla="*/ 211375 h 6858000"/>
              <a:gd name="connsiteX162" fmla="*/ 94571 w 1605470"/>
              <a:gd name="connsiteY162" fmla="*/ 184179 h 6858000"/>
              <a:gd name="connsiteX163" fmla="*/ 13437 w 1605470"/>
              <a:gd name="connsiteY163" fmla="*/ 19287 h 6858000"/>
              <a:gd name="connsiteX164" fmla="*/ 0 w 1605470"/>
              <a:gd name="connsiteY16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49397 w 1605470"/>
              <a:gd name="connsiteY97" fmla="*/ 3307769 h 6858000"/>
              <a:gd name="connsiteX98" fmla="*/ 766960 w 1605470"/>
              <a:gd name="connsiteY98" fmla="*/ 3250522 h 6858000"/>
              <a:gd name="connsiteX99" fmla="*/ 767385 w 1605470"/>
              <a:gd name="connsiteY99" fmla="*/ 3229163 h 6858000"/>
              <a:gd name="connsiteX100" fmla="*/ 769208 w 1605470"/>
              <a:gd name="connsiteY100" fmla="*/ 3217217 h 6858000"/>
              <a:gd name="connsiteX101" fmla="*/ 770350 w 1605470"/>
              <a:gd name="connsiteY101" fmla="*/ 3216125 h 6858000"/>
              <a:gd name="connsiteX102" fmla="*/ 756043 w 1605470"/>
              <a:gd name="connsiteY102" fmla="*/ 3183755 h 6858000"/>
              <a:gd name="connsiteX103" fmla="*/ 756544 w 1605470"/>
              <a:gd name="connsiteY103" fmla="*/ 3178642 h 6858000"/>
              <a:gd name="connsiteX104" fmla="*/ 744144 w 1605470"/>
              <a:gd name="connsiteY104" fmla="*/ 3158586 h 6858000"/>
              <a:gd name="connsiteX105" fmla="*/ 739378 w 1605470"/>
              <a:gd name="connsiteY105" fmla="*/ 3147669 h 6858000"/>
              <a:gd name="connsiteX106" fmla="*/ 734648 w 1605470"/>
              <a:gd name="connsiteY106" fmla="*/ 3145733 h 6858000"/>
              <a:gd name="connsiteX107" fmla="*/ 729329 w 1605470"/>
              <a:gd name="connsiteY107" fmla="*/ 3129034 h 6858000"/>
              <a:gd name="connsiteX108" fmla="*/ 729994 w 1605470"/>
              <a:gd name="connsiteY108" fmla="*/ 3126682 h 6858000"/>
              <a:gd name="connsiteX109" fmla="*/ 720862 w 1605470"/>
              <a:gd name="connsiteY109" fmla="*/ 3114519 h 6858000"/>
              <a:gd name="connsiteX110" fmla="*/ 707471 w 1605470"/>
              <a:gd name="connsiteY110" fmla="*/ 3106272 h 6858000"/>
              <a:gd name="connsiteX111" fmla="*/ 680201 w 1605470"/>
              <a:gd name="connsiteY111" fmla="*/ 2958185 h 6858000"/>
              <a:gd name="connsiteX112" fmla="*/ 622815 w 1605470"/>
              <a:gd name="connsiteY112" fmla="*/ 2762989 h 6858000"/>
              <a:gd name="connsiteX113" fmla="*/ 571733 w 1605470"/>
              <a:gd name="connsiteY113" fmla="*/ 2554718 h 6858000"/>
              <a:gd name="connsiteX114" fmla="*/ 551827 w 1605470"/>
              <a:gd name="connsiteY114" fmla="*/ 2485734 h 6858000"/>
              <a:gd name="connsiteX115" fmla="*/ 542550 w 1605470"/>
              <a:gd name="connsiteY115" fmla="*/ 2447068 h 6858000"/>
              <a:gd name="connsiteX116" fmla="*/ 529511 w 1605470"/>
              <a:gd name="connsiteY116" fmla="*/ 2425819 h 6858000"/>
              <a:gd name="connsiteX117" fmla="*/ 528878 w 1605470"/>
              <a:gd name="connsiteY117" fmla="*/ 2408971 h 6858000"/>
              <a:gd name="connsiteX118" fmla="*/ 535510 w 1605470"/>
              <a:gd name="connsiteY118" fmla="*/ 2402874 h 6858000"/>
              <a:gd name="connsiteX119" fmla="*/ 538122 w 1605470"/>
              <a:gd name="connsiteY119" fmla="*/ 2381443 h 6858000"/>
              <a:gd name="connsiteX120" fmla="*/ 514451 w 1605470"/>
              <a:gd name="connsiteY120" fmla="*/ 2261920 h 6858000"/>
              <a:gd name="connsiteX121" fmla="*/ 504338 w 1605470"/>
              <a:gd name="connsiteY121" fmla="*/ 2195378 h 6858000"/>
              <a:gd name="connsiteX122" fmla="*/ 488555 w 1605470"/>
              <a:gd name="connsiteY122" fmla="*/ 2155135 h 6858000"/>
              <a:gd name="connsiteX123" fmla="*/ 486013 w 1605470"/>
              <a:gd name="connsiteY123" fmla="*/ 2118008 h 6858000"/>
              <a:gd name="connsiteX124" fmla="*/ 487006 w 1605470"/>
              <a:gd name="connsiteY124" fmla="*/ 2050531 h 6858000"/>
              <a:gd name="connsiteX125" fmla="*/ 478812 w 1605470"/>
              <a:gd name="connsiteY125" fmla="*/ 1963269 h 6858000"/>
              <a:gd name="connsiteX126" fmla="*/ 459990 w 1605470"/>
              <a:gd name="connsiteY126" fmla="*/ 1906352 h 6858000"/>
              <a:gd name="connsiteX127" fmla="*/ 436547 w 1605470"/>
              <a:gd name="connsiteY127" fmla="*/ 1861531 h 6858000"/>
              <a:gd name="connsiteX128" fmla="*/ 390346 w 1605470"/>
              <a:gd name="connsiteY128" fmla="*/ 1732919 h 6858000"/>
              <a:gd name="connsiteX129" fmla="*/ 362657 w 1605470"/>
              <a:gd name="connsiteY129" fmla="*/ 1663540 h 6858000"/>
              <a:gd name="connsiteX130" fmla="*/ 361783 w 1605470"/>
              <a:gd name="connsiteY130" fmla="*/ 1615777 h 6858000"/>
              <a:gd name="connsiteX131" fmla="*/ 342578 w 1605470"/>
              <a:gd name="connsiteY131" fmla="*/ 1563678 h 6858000"/>
              <a:gd name="connsiteX132" fmla="*/ 355658 w 1605470"/>
              <a:gd name="connsiteY132" fmla="*/ 1519474 h 6858000"/>
              <a:gd name="connsiteX133" fmla="*/ 348400 w 1605470"/>
              <a:gd name="connsiteY133" fmla="*/ 1477995 h 6858000"/>
              <a:gd name="connsiteX134" fmla="*/ 334485 w 1605470"/>
              <a:gd name="connsiteY134" fmla="*/ 1373769 h 6858000"/>
              <a:gd name="connsiteX135" fmla="*/ 342792 w 1605470"/>
              <a:gd name="connsiteY135" fmla="*/ 1307086 h 6858000"/>
              <a:gd name="connsiteX136" fmla="*/ 343980 w 1605470"/>
              <a:gd name="connsiteY136" fmla="*/ 1189033 h 6858000"/>
              <a:gd name="connsiteX137" fmla="*/ 348665 w 1605470"/>
              <a:gd name="connsiteY137" fmla="*/ 1168288 h 6858000"/>
              <a:gd name="connsiteX138" fmla="*/ 340947 w 1605470"/>
              <a:gd name="connsiteY138" fmla="*/ 1142577 h 6858000"/>
              <a:gd name="connsiteX139" fmla="*/ 330253 w 1605470"/>
              <a:gd name="connsiteY139" fmla="*/ 1088484 h 6858000"/>
              <a:gd name="connsiteX140" fmla="*/ 318989 w 1605470"/>
              <a:gd name="connsiteY140" fmla="*/ 1016103 h 6858000"/>
              <a:gd name="connsiteX141" fmla="*/ 320445 w 1605470"/>
              <a:gd name="connsiteY141" fmla="*/ 932283 h 6858000"/>
              <a:gd name="connsiteX142" fmla="*/ 322681 w 1605470"/>
              <a:gd name="connsiteY142" fmla="*/ 915925 h 6858000"/>
              <a:gd name="connsiteX143" fmla="*/ 315310 w 1605470"/>
              <a:gd name="connsiteY143" fmla="*/ 896999 h 6858000"/>
              <a:gd name="connsiteX144" fmla="*/ 284718 w 1605470"/>
              <a:gd name="connsiteY144" fmla="*/ 821517 h 6858000"/>
              <a:gd name="connsiteX145" fmla="*/ 263668 w 1605470"/>
              <a:gd name="connsiteY145" fmla="*/ 751353 h 6858000"/>
              <a:gd name="connsiteX146" fmla="*/ 263226 w 1605470"/>
              <a:gd name="connsiteY146" fmla="*/ 721230 h 6858000"/>
              <a:gd name="connsiteX147" fmla="*/ 248897 w 1605470"/>
              <a:gd name="connsiteY147" fmla="*/ 681659 h 6858000"/>
              <a:gd name="connsiteX148" fmla="*/ 234316 w 1605470"/>
              <a:gd name="connsiteY148" fmla="*/ 635218 h 6858000"/>
              <a:gd name="connsiteX149" fmla="*/ 239327 w 1605470"/>
              <a:gd name="connsiteY149" fmla="*/ 613763 h 6858000"/>
              <a:gd name="connsiteX150" fmla="*/ 225269 w 1605470"/>
              <a:gd name="connsiteY150" fmla="*/ 598582 h 6858000"/>
              <a:gd name="connsiteX151" fmla="*/ 224950 w 1605470"/>
              <a:gd name="connsiteY151" fmla="*/ 576846 h 6858000"/>
              <a:gd name="connsiteX152" fmla="*/ 204576 w 1605470"/>
              <a:gd name="connsiteY152" fmla="*/ 530055 h 6858000"/>
              <a:gd name="connsiteX153" fmla="*/ 219064 w 1605470"/>
              <a:gd name="connsiteY153" fmla="*/ 469651 h 6858000"/>
              <a:gd name="connsiteX154" fmla="*/ 195012 w 1605470"/>
              <a:gd name="connsiteY154" fmla="*/ 448559 h 6858000"/>
              <a:gd name="connsiteX155" fmla="*/ 201434 w 1605470"/>
              <a:gd name="connsiteY155" fmla="*/ 441529 h 6858000"/>
              <a:gd name="connsiteX156" fmla="*/ 200655 w 1605470"/>
              <a:gd name="connsiteY156" fmla="*/ 428927 h 6858000"/>
              <a:gd name="connsiteX157" fmla="*/ 190059 w 1605470"/>
              <a:gd name="connsiteY157" fmla="*/ 430161 h 6858000"/>
              <a:gd name="connsiteX158" fmla="*/ 167079 w 1605470"/>
              <a:gd name="connsiteY158" fmla="*/ 367211 h 6858000"/>
              <a:gd name="connsiteX159" fmla="*/ 124571 w 1605470"/>
              <a:gd name="connsiteY159" fmla="*/ 302178 h 6858000"/>
              <a:gd name="connsiteX160" fmla="*/ 103243 w 1605470"/>
              <a:gd name="connsiteY160" fmla="*/ 211375 h 6858000"/>
              <a:gd name="connsiteX161" fmla="*/ 94571 w 1605470"/>
              <a:gd name="connsiteY161" fmla="*/ 184179 h 6858000"/>
              <a:gd name="connsiteX162" fmla="*/ 13437 w 1605470"/>
              <a:gd name="connsiteY162" fmla="*/ 19287 h 6858000"/>
              <a:gd name="connsiteX163" fmla="*/ 0 w 1605470"/>
              <a:gd name="connsiteY16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28878 w 1605470"/>
              <a:gd name="connsiteY116" fmla="*/ 2408971 h 6858000"/>
              <a:gd name="connsiteX117" fmla="*/ 535510 w 1605470"/>
              <a:gd name="connsiteY117" fmla="*/ 2402874 h 6858000"/>
              <a:gd name="connsiteX118" fmla="*/ 538122 w 1605470"/>
              <a:gd name="connsiteY118" fmla="*/ 2381443 h 6858000"/>
              <a:gd name="connsiteX119" fmla="*/ 514451 w 1605470"/>
              <a:gd name="connsiteY119" fmla="*/ 2261920 h 6858000"/>
              <a:gd name="connsiteX120" fmla="*/ 504338 w 1605470"/>
              <a:gd name="connsiteY120" fmla="*/ 2195378 h 6858000"/>
              <a:gd name="connsiteX121" fmla="*/ 488555 w 1605470"/>
              <a:gd name="connsiteY121" fmla="*/ 2155135 h 6858000"/>
              <a:gd name="connsiteX122" fmla="*/ 486013 w 1605470"/>
              <a:gd name="connsiteY122" fmla="*/ 2118008 h 6858000"/>
              <a:gd name="connsiteX123" fmla="*/ 487006 w 1605470"/>
              <a:gd name="connsiteY123" fmla="*/ 2050531 h 6858000"/>
              <a:gd name="connsiteX124" fmla="*/ 478812 w 1605470"/>
              <a:gd name="connsiteY124" fmla="*/ 1963269 h 6858000"/>
              <a:gd name="connsiteX125" fmla="*/ 459990 w 1605470"/>
              <a:gd name="connsiteY125" fmla="*/ 1906352 h 6858000"/>
              <a:gd name="connsiteX126" fmla="*/ 436547 w 1605470"/>
              <a:gd name="connsiteY126" fmla="*/ 1861531 h 6858000"/>
              <a:gd name="connsiteX127" fmla="*/ 390346 w 1605470"/>
              <a:gd name="connsiteY127" fmla="*/ 1732919 h 6858000"/>
              <a:gd name="connsiteX128" fmla="*/ 362657 w 1605470"/>
              <a:gd name="connsiteY128" fmla="*/ 1663540 h 6858000"/>
              <a:gd name="connsiteX129" fmla="*/ 361783 w 1605470"/>
              <a:gd name="connsiteY129" fmla="*/ 1615777 h 6858000"/>
              <a:gd name="connsiteX130" fmla="*/ 342578 w 1605470"/>
              <a:gd name="connsiteY130" fmla="*/ 1563678 h 6858000"/>
              <a:gd name="connsiteX131" fmla="*/ 355658 w 1605470"/>
              <a:gd name="connsiteY131" fmla="*/ 1519474 h 6858000"/>
              <a:gd name="connsiteX132" fmla="*/ 348400 w 1605470"/>
              <a:gd name="connsiteY132" fmla="*/ 1477995 h 6858000"/>
              <a:gd name="connsiteX133" fmla="*/ 334485 w 1605470"/>
              <a:gd name="connsiteY133" fmla="*/ 1373769 h 6858000"/>
              <a:gd name="connsiteX134" fmla="*/ 342792 w 1605470"/>
              <a:gd name="connsiteY134" fmla="*/ 1307086 h 6858000"/>
              <a:gd name="connsiteX135" fmla="*/ 343980 w 1605470"/>
              <a:gd name="connsiteY135" fmla="*/ 1189033 h 6858000"/>
              <a:gd name="connsiteX136" fmla="*/ 348665 w 1605470"/>
              <a:gd name="connsiteY136" fmla="*/ 1168288 h 6858000"/>
              <a:gd name="connsiteX137" fmla="*/ 340947 w 1605470"/>
              <a:gd name="connsiteY137" fmla="*/ 1142577 h 6858000"/>
              <a:gd name="connsiteX138" fmla="*/ 330253 w 1605470"/>
              <a:gd name="connsiteY138" fmla="*/ 1088484 h 6858000"/>
              <a:gd name="connsiteX139" fmla="*/ 318989 w 1605470"/>
              <a:gd name="connsiteY139" fmla="*/ 1016103 h 6858000"/>
              <a:gd name="connsiteX140" fmla="*/ 320445 w 1605470"/>
              <a:gd name="connsiteY140" fmla="*/ 932283 h 6858000"/>
              <a:gd name="connsiteX141" fmla="*/ 322681 w 1605470"/>
              <a:gd name="connsiteY141" fmla="*/ 915925 h 6858000"/>
              <a:gd name="connsiteX142" fmla="*/ 315310 w 1605470"/>
              <a:gd name="connsiteY142" fmla="*/ 896999 h 6858000"/>
              <a:gd name="connsiteX143" fmla="*/ 284718 w 1605470"/>
              <a:gd name="connsiteY143" fmla="*/ 821517 h 6858000"/>
              <a:gd name="connsiteX144" fmla="*/ 263668 w 1605470"/>
              <a:gd name="connsiteY144" fmla="*/ 751353 h 6858000"/>
              <a:gd name="connsiteX145" fmla="*/ 263226 w 1605470"/>
              <a:gd name="connsiteY145" fmla="*/ 721230 h 6858000"/>
              <a:gd name="connsiteX146" fmla="*/ 248897 w 1605470"/>
              <a:gd name="connsiteY146" fmla="*/ 681659 h 6858000"/>
              <a:gd name="connsiteX147" fmla="*/ 234316 w 1605470"/>
              <a:gd name="connsiteY147" fmla="*/ 635218 h 6858000"/>
              <a:gd name="connsiteX148" fmla="*/ 239327 w 1605470"/>
              <a:gd name="connsiteY148" fmla="*/ 613763 h 6858000"/>
              <a:gd name="connsiteX149" fmla="*/ 225269 w 1605470"/>
              <a:gd name="connsiteY149" fmla="*/ 598582 h 6858000"/>
              <a:gd name="connsiteX150" fmla="*/ 224950 w 1605470"/>
              <a:gd name="connsiteY150" fmla="*/ 576846 h 6858000"/>
              <a:gd name="connsiteX151" fmla="*/ 204576 w 1605470"/>
              <a:gd name="connsiteY151" fmla="*/ 530055 h 6858000"/>
              <a:gd name="connsiteX152" fmla="*/ 219064 w 1605470"/>
              <a:gd name="connsiteY152" fmla="*/ 469651 h 6858000"/>
              <a:gd name="connsiteX153" fmla="*/ 195012 w 1605470"/>
              <a:gd name="connsiteY153" fmla="*/ 448559 h 6858000"/>
              <a:gd name="connsiteX154" fmla="*/ 201434 w 1605470"/>
              <a:gd name="connsiteY154" fmla="*/ 441529 h 6858000"/>
              <a:gd name="connsiteX155" fmla="*/ 200655 w 1605470"/>
              <a:gd name="connsiteY155" fmla="*/ 428927 h 6858000"/>
              <a:gd name="connsiteX156" fmla="*/ 190059 w 1605470"/>
              <a:gd name="connsiteY156" fmla="*/ 430161 h 6858000"/>
              <a:gd name="connsiteX157" fmla="*/ 167079 w 1605470"/>
              <a:gd name="connsiteY157" fmla="*/ 367211 h 6858000"/>
              <a:gd name="connsiteX158" fmla="*/ 124571 w 1605470"/>
              <a:gd name="connsiteY158" fmla="*/ 302178 h 6858000"/>
              <a:gd name="connsiteX159" fmla="*/ 103243 w 1605470"/>
              <a:gd name="connsiteY159" fmla="*/ 211375 h 6858000"/>
              <a:gd name="connsiteX160" fmla="*/ 94571 w 1605470"/>
              <a:gd name="connsiteY160" fmla="*/ 184179 h 6858000"/>
              <a:gd name="connsiteX161" fmla="*/ 13437 w 1605470"/>
              <a:gd name="connsiteY161" fmla="*/ 19287 h 6858000"/>
              <a:gd name="connsiteX162" fmla="*/ 0 w 1605470"/>
              <a:gd name="connsiteY16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35510 w 1605470"/>
              <a:gd name="connsiteY116" fmla="*/ 2402874 h 6858000"/>
              <a:gd name="connsiteX117" fmla="*/ 538122 w 1605470"/>
              <a:gd name="connsiteY117" fmla="*/ 2381443 h 6858000"/>
              <a:gd name="connsiteX118" fmla="*/ 514451 w 1605470"/>
              <a:gd name="connsiteY118" fmla="*/ 2261920 h 6858000"/>
              <a:gd name="connsiteX119" fmla="*/ 504338 w 1605470"/>
              <a:gd name="connsiteY119" fmla="*/ 2195378 h 6858000"/>
              <a:gd name="connsiteX120" fmla="*/ 488555 w 1605470"/>
              <a:gd name="connsiteY120" fmla="*/ 2155135 h 6858000"/>
              <a:gd name="connsiteX121" fmla="*/ 486013 w 1605470"/>
              <a:gd name="connsiteY121" fmla="*/ 2118008 h 6858000"/>
              <a:gd name="connsiteX122" fmla="*/ 487006 w 1605470"/>
              <a:gd name="connsiteY122" fmla="*/ 2050531 h 6858000"/>
              <a:gd name="connsiteX123" fmla="*/ 478812 w 1605470"/>
              <a:gd name="connsiteY123" fmla="*/ 1963269 h 6858000"/>
              <a:gd name="connsiteX124" fmla="*/ 459990 w 1605470"/>
              <a:gd name="connsiteY124" fmla="*/ 1906352 h 6858000"/>
              <a:gd name="connsiteX125" fmla="*/ 436547 w 1605470"/>
              <a:gd name="connsiteY125" fmla="*/ 1861531 h 6858000"/>
              <a:gd name="connsiteX126" fmla="*/ 390346 w 1605470"/>
              <a:gd name="connsiteY126" fmla="*/ 1732919 h 6858000"/>
              <a:gd name="connsiteX127" fmla="*/ 362657 w 1605470"/>
              <a:gd name="connsiteY127" fmla="*/ 1663540 h 6858000"/>
              <a:gd name="connsiteX128" fmla="*/ 361783 w 1605470"/>
              <a:gd name="connsiteY128" fmla="*/ 1615777 h 6858000"/>
              <a:gd name="connsiteX129" fmla="*/ 342578 w 1605470"/>
              <a:gd name="connsiteY129" fmla="*/ 1563678 h 6858000"/>
              <a:gd name="connsiteX130" fmla="*/ 355658 w 1605470"/>
              <a:gd name="connsiteY130" fmla="*/ 1519474 h 6858000"/>
              <a:gd name="connsiteX131" fmla="*/ 348400 w 1605470"/>
              <a:gd name="connsiteY131" fmla="*/ 1477995 h 6858000"/>
              <a:gd name="connsiteX132" fmla="*/ 334485 w 1605470"/>
              <a:gd name="connsiteY132" fmla="*/ 1373769 h 6858000"/>
              <a:gd name="connsiteX133" fmla="*/ 342792 w 1605470"/>
              <a:gd name="connsiteY133" fmla="*/ 1307086 h 6858000"/>
              <a:gd name="connsiteX134" fmla="*/ 343980 w 1605470"/>
              <a:gd name="connsiteY134" fmla="*/ 1189033 h 6858000"/>
              <a:gd name="connsiteX135" fmla="*/ 348665 w 1605470"/>
              <a:gd name="connsiteY135" fmla="*/ 1168288 h 6858000"/>
              <a:gd name="connsiteX136" fmla="*/ 340947 w 1605470"/>
              <a:gd name="connsiteY136" fmla="*/ 1142577 h 6858000"/>
              <a:gd name="connsiteX137" fmla="*/ 330253 w 1605470"/>
              <a:gd name="connsiteY137" fmla="*/ 1088484 h 6858000"/>
              <a:gd name="connsiteX138" fmla="*/ 318989 w 1605470"/>
              <a:gd name="connsiteY138" fmla="*/ 1016103 h 6858000"/>
              <a:gd name="connsiteX139" fmla="*/ 320445 w 1605470"/>
              <a:gd name="connsiteY139" fmla="*/ 932283 h 6858000"/>
              <a:gd name="connsiteX140" fmla="*/ 322681 w 1605470"/>
              <a:gd name="connsiteY140" fmla="*/ 915925 h 6858000"/>
              <a:gd name="connsiteX141" fmla="*/ 315310 w 1605470"/>
              <a:gd name="connsiteY141" fmla="*/ 896999 h 6858000"/>
              <a:gd name="connsiteX142" fmla="*/ 284718 w 1605470"/>
              <a:gd name="connsiteY142" fmla="*/ 821517 h 6858000"/>
              <a:gd name="connsiteX143" fmla="*/ 263668 w 1605470"/>
              <a:gd name="connsiteY143" fmla="*/ 751353 h 6858000"/>
              <a:gd name="connsiteX144" fmla="*/ 263226 w 1605470"/>
              <a:gd name="connsiteY144" fmla="*/ 721230 h 6858000"/>
              <a:gd name="connsiteX145" fmla="*/ 248897 w 1605470"/>
              <a:gd name="connsiteY145" fmla="*/ 681659 h 6858000"/>
              <a:gd name="connsiteX146" fmla="*/ 234316 w 1605470"/>
              <a:gd name="connsiteY146" fmla="*/ 635218 h 6858000"/>
              <a:gd name="connsiteX147" fmla="*/ 239327 w 1605470"/>
              <a:gd name="connsiteY147" fmla="*/ 613763 h 6858000"/>
              <a:gd name="connsiteX148" fmla="*/ 225269 w 1605470"/>
              <a:gd name="connsiteY148" fmla="*/ 598582 h 6858000"/>
              <a:gd name="connsiteX149" fmla="*/ 224950 w 1605470"/>
              <a:gd name="connsiteY149" fmla="*/ 576846 h 6858000"/>
              <a:gd name="connsiteX150" fmla="*/ 204576 w 1605470"/>
              <a:gd name="connsiteY150" fmla="*/ 530055 h 6858000"/>
              <a:gd name="connsiteX151" fmla="*/ 219064 w 1605470"/>
              <a:gd name="connsiteY151" fmla="*/ 469651 h 6858000"/>
              <a:gd name="connsiteX152" fmla="*/ 195012 w 1605470"/>
              <a:gd name="connsiteY152" fmla="*/ 448559 h 6858000"/>
              <a:gd name="connsiteX153" fmla="*/ 201434 w 1605470"/>
              <a:gd name="connsiteY153" fmla="*/ 441529 h 6858000"/>
              <a:gd name="connsiteX154" fmla="*/ 200655 w 1605470"/>
              <a:gd name="connsiteY154" fmla="*/ 428927 h 6858000"/>
              <a:gd name="connsiteX155" fmla="*/ 190059 w 1605470"/>
              <a:gd name="connsiteY155" fmla="*/ 430161 h 6858000"/>
              <a:gd name="connsiteX156" fmla="*/ 167079 w 1605470"/>
              <a:gd name="connsiteY156" fmla="*/ 367211 h 6858000"/>
              <a:gd name="connsiteX157" fmla="*/ 124571 w 1605470"/>
              <a:gd name="connsiteY157" fmla="*/ 302178 h 6858000"/>
              <a:gd name="connsiteX158" fmla="*/ 103243 w 1605470"/>
              <a:gd name="connsiteY158" fmla="*/ 211375 h 6858000"/>
              <a:gd name="connsiteX159" fmla="*/ 94571 w 1605470"/>
              <a:gd name="connsiteY159" fmla="*/ 184179 h 6858000"/>
              <a:gd name="connsiteX160" fmla="*/ 13437 w 1605470"/>
              <a:gd name="connsiteY160" fmla="*/ 19287 h 6858000"/>
              <a:gd name="connsiteX161" fmla="*/ 0 w 1605470"/>
              <a:gd name="connsiteY16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34648 w 1605470"/>
              <a:gd name="connsiteY104" fmla="*/ 3145733 h 6858000"/>
              <a:gd name="connsiteX105" fmla="*/ 729329 w 1605470"/>
              <a:gd name="connsiteY105" fmla="*/ 3129034 h 6858000"/>
              <a:gd name="connsiteX106" fmla="*/ 729994 w 1605470"/>
              <a:gd name="connsiteY106" fmla="*/ 3126682 h 6858000"/>
              <a:gd name="connsiteX107" fmla="*/ 720862 w 1605470"/>
              <a:gd name="connsiteY107" fmla="*/ 3114519 h 6858000"/>
              <a:gd name="connsiteX108" fmla="*/ 707471 w 1605470"/>
              <a:gd name="connsiteY108" fmla="*/ 3106272 h 6858000"/>
              <a:gd name="connsiteX109" fmla="*/ 680201 w 1605470"/>
              <a:gd name="connsiteY109" fmla="*/ 2958185 h 6858000"/>
              <a:gd name="connsiteX110" fmla="*/ 622815 w 1605470"/>
              <a:gd name="connsiteY110" fmla="*/ 2762989 h 6858000"/>
              <a:gd name="connsiteX111" fmla="*/ 571733 w 1605470"/>
              <a:gd name="connsiteY111" fmla="*/ 2554718 h 6858000"/>
              <a:gd name="connsiteX112" fmla="*/ 551827 w 1605470"/>
              <a:gd name="connsiteY112" fmla="*/ 2485734 h 6858000"/>
              <a:gd name="connsiteX113" fmla="*/ 542550 w 1605470"/>
              <a:gd name="connsiteY113" fmla="*/ 2447068 h 6858000"/>
              <a:gd name="connsiteX114" fmla="*/ 529511 w 1605470"/>
              <a:gd name="connsiteY114" fmla="*/ 2425819 h 6858000"/>
              <a:gd name="connsiteX115" fmla="*/ 535510 w 1605470"/>
              <a:gd name="connsiteY115" fmla="*/ 2402874 h 6858000"/>
              <a:gd name="connsiteX116" fmla="*/ 538122 w 1605470"/>
              <a:gd name="connsiteY116" fmla="*/ 2381443 h 6858000"/>
              <a:gd name="connsiteX117" fmla="*/ 514451 w 1605470"/>
              <a:gd name="connsiteY117" fmla="*/ 2261920 h 6858000"/>
              <a:gd name="connsiteX118" fmla="*/ 504338 w 1605470"/>
              <a:gd name="connsiteY118" fmla="*/ 2195378 h 6858000"/>
              <a:gd name="connsiteX119" fmla="*/ 488555 w 1605470"/>
              <a:gd name="connsiteY119" fmla="*/ 2155135 h 6858000"/>
              <a:gd name="connsiteX120" fmla="*/ 486013 w 1605470"/>
              <a:gd name="connsiteY120" fmla="*/ 2118008 h 6858000"/>
              <a:gd name="connsiteX121" fmla="*/ 487006 w 1605470"/>
              <a:gd name="connsiteY121" fmla="*/ 2050531 h 6858000"/>
              <a:gd name="connsiteX122" fmla="*/ 478812 w 1605470"/>
              <a:gd name="connsiteY122" fmla="*/ 1963269 h 6858000"/>
              <a:gd name="connsiteX123" fmla="*/ 459990 w 1605470"/>
              <a:gd name="connsiteY123" fmla="*/ 1906352 h 6858000"/>
              <a:gd name="connsiteX124" fmla="*/ 436547 w 1605470"/>
              <a:gd name="connsiteY124" fmla="*/ 1861531 h 6858000"/>
              <a:gd name="connsiteX125" fmla="*/ 390346 w 1605470"/>
              <a:gd name="connsiteY125" fmla="*/ 1732919 h 6858000"/>
              <a:gd name="connsiteX126" fmla="*/ 362657 w 1605470"/>
              <a:gd name="connsiteY126" fmla="*/ 1663540 h 6858000"/>
              <a:gd name="connsiteX127" fmla="*/ 361783 w 1605470"/>
              <a:gd name="connsiteY127" fmla="*/ 1615777 h 6858000"/>
              <a:gd name="connsiteX128" fmla="*/ 342578 w 1605470"/>
              <a:gd name="connsiteY128" fmla="*/ 1563678 h 6858000"/>
              <a:gd name="connsiteX129" fmla="*/ 355658 w 1605470"/>
              <a:gd name="connsiteY129" fmla="*/ 1519474 h 6858000"/>
              <a:gd name="connsiteX130" fmla="*/ 348400 w 1605470"/>
              <a:gd name="connsiteY130" fmla="*/ 1477995 h 6858000"/>
              <a:gd name="connsiteX131" fmla="*/ 334485 w 1605470"/>
              <a:gd name="connsiteY131" fmla="*/ 1373769 h 6858000"/>
              <a:gd name="connsiteX132" fmla="*/ 342792 w 1605470"/>
              <a:gd name="connsiteY132" fmla="*/ 1307086 h 6858000"/>
              <a:gd name="connsiteX133" fmla="*/ 343980 w 1605470"/>
              <a:gd name="connsiteY133" fmla="*/ 1189033 h 6858000"/>
              <a:gd name="connsiteX134" fmla="*/ 348665 w 1605470"/>
              <a:gd name="connsiteY134" fmla="*/ 1168288 h 6858000"/>
              <a:gd name="connsiteX135" fmla="*/ 340947 w 1605470"/>
              <a:gd name="connsiteY135" fmla="*/ 1142577 h 6858000"/>
              <a:gd name="connsiteX136" fmla="*/ 330253 w 1605470"/>
              <a:gd name="connsiteY136" fmla="*/ 1088484 h 6858000"/>
              <a:gd name="connsiteX137" fmla="*/ 318989 w 1605470"/>
              <a:gd name="connsiteY137" fmla="*/ 1016103 h 6858000"/>
              <a:gd name="connsiteX138" fmla="*/ 320445 w 1605470"/>
              <a:gd name="connsiteY138" fmla="*/ 932283 h 6858000"/>
              <a:gd name="connsiteX139" fmla="*/ 322681 w 1605470"/>
              <a:gd name="connsiteY139" fmla="*/ 915925 h 6858000"/>
              <a:gd name="connsiteX140" fmla="*/ 315310 w 1605470"/>
              <a:gd name="connsiteY140" fmla="*/ 896999 h 6858000"/>
              <a:gd name="connsiteX141" fmla="*/ 284718 w 1605470"/>
              <a:gd name="connsiteY141" fmla="*/ 821517 h 6858000"/>
              <a:gd name="connsiteX142" fmla="*/ 263668 w 1605470"/>
              <a:gd name="connsiteY142" fmla="*/ 751353 h 6858000"/>
              <a:gd name="connsiteX143" fmla="*/ 263226 w 1605470"/>
              <a:gd name="connsiteY143" fmla="*/ 721230 h 6858000"/>
              <a:gd name="connsiteX144" fmla="*/ 248897 w 1605470"/>
              <a:gd name="connsiteY144" fmla="*/ 681659 h 6858000"/>
              <a:gd name="connsiteX145" fmla="*/ 234316 w 1605470"/>
              <a:gd name="connsiteY145" fmla="*/ 635218 h 6858000"/>
              <a:gd name="connsiteX146" fmla="*/ 239327 w 1605470"/>
              <a:gd name="connsiteY146" fmla="*/ 613763 h 6858000"/>
              <a:gd name="connsiteX147" fmla="*/ 225269 w 1605470"/>
              <a:gd name="connsiteY147" fmla="*/ 598582 h 6858000"/>
              <a:gd name="connsiteX148" fmla="*/ 224950 w 1605470"/>
              <a:gd name="connsiteY148" fmla="*/ 576846 h 6858000"/>
              <a:gd name="connsiteX149" fmla="*/ 204576 w 1605470"/>
              <a:gd name="connsiteY149" fmla="*/ 530055 h 6858000"/>
              <a:gd name="connsiteX150" fmla="*/ 219064 w 1605470"/>
              <a:gd name="connsiteY150" fmla="*/ 469651 h 6858000"/>
              <a:gd name="connsiteX151" fmla="*/ 195012 w 1605470"/>
              <a:gd name="connsiteY151" fmla="*/ 448559 h 6858000"/>
              <a:gd name="connsiteX152" fmla="*/ 201434 w 1605470"/>
              <a:gd name="connsiteY152" fmla="*/ 441529 h 6858000"/>
              <a:gd name="connsiteX153" fmla="*/ 200655 w 1605470"/>
              <a:gd name="connsiteY153" fmla="*/ 428927 h 6858000"/>
              <a:gd name="connsiteX154" fmla="*/ 190059 w 1605470"/>
              <a:gd name="connsiteY154" fmla="*/ 430161 h 6858000"/>
              <a:gd name="connsiteX155" fmla="*/ 167079 w 1605470"/>
              <a:gd name="connsiteY155" fmla="*/ 367211 h 6858000"/>
              <a:gd name="connsiteX156" fmla="*/ 124571 w 1605470"/>
              <a:gd name="connsiteY156" fmla="*/ 302178 h 6858000"/>
              <a:gd name="connsiteX157" fmla="*/ 103243 w 1605470"/>
              <a:gd name="connsiteY157" fmla="*/ 211375 h 6858000"/>
              <a:gd name="connsiteX158" fmla="*/ 94571 w 1605470"/>
              <a:gd name="connsiteY158" fmla="*/ 184179 h 6858000"/>
              <a:gd name="connsiteX159" fmla="*/ 13437 w 1605470"/>
              <a:gd name="connsiteY159" fmla="*/ 19287 h 6858000"/>
              <a:gd name="connsiteX160" fmla="*/ 0 w 1605470"/>
              <a:gd name="connsiteY16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29329 w 1605470"/>
              <a:gd name="connsiteY104" fmla="*/ 3129034 h 6858000"/>
              <a:gd name="connsiteX105" fmla="*/ 729994 w 1605470"/>
              <a:gd name="connsiteY105" fmla="*/ 3126682 h 6858000"/>
              <a:gd name="connsiteX106" fmla="*/ 720862 w 1605470"/>
              <a:gd name="connsiteY106" fmla="*/ 3114519 h 6858000"/>
              <a:gd name="connsiteX107" fmla="*/ 707471 w 1605470"/>
              <a:gd name="connsiteY107" fmla="*/ 3106272 h 6858000"/>
              <a:gd name="connsiteX108" fmla="*/ 680201 w 1605470"/>
              <a:gd name="connsiteY108" fmla="*/ 2958185 h 6858000"/>
              <a:gd name="connsiteX109" fmla="*/ 622815 w 1605470"/>
              <a:gd name="connsiteY109" fmla="*/ 2762989 h 6858000"/>
              <a:gd name="connsiteX110" fmla="*/ 571733 w 1605470"/>
              <a:gd name="connsiteY110" fmla="*/ 2554718 h 6858000"/>
              <a:gd name="connsiteX111" fmla="*/ 551827 w 1605470"/>
              <a:gd name="connsiteY111" fmla="*/ 2485734 h 6858000"/>
              <a:gd name="connsiteX112" fmla="*/ 542550 w 1605470"/>
              <a:gd name="connsiteY112" fmla="*/ 2447068 h 6858000"/>
              <a:gd name="connsiteX113" fmla="*/ 529511 w 1605470"/>
              <a:gd name="connsiteY113" fmla="*/ 2425819 h 6858000"/>
              <a:gd name="connsiteX114" fmla="*/ 535510 w 1605470"/>
              <a:gd name="connsiteY114" fmla="*/ 2402874 h 6858000"/>
              <a:gd name="connsiteX115" fmla="*/ 538122 w 1605470"/>
              <a:gd name="connsiteY115" fmla="*/ 2381443 h 6858000"/>
              <a:gd name="connsiteX116" fmla="*/ 514451 w 1605470"/>
              <a:gd name="connsiteY116" fmla="*/ 2261920 h 6858000"/>
              <a:gd name="connsiteX117" fmla="*/ 504338 w 1605470"/>
              <a:gd name="connsiteY117" fmla="*/ 2195378 h 6858000"/>
              <a:gd name="connsiteX118" fmla="*/ 488555 w 1605470"/>
              <a:gd name="connsiteY118" fmla="*/ 2155135 h 6858000"/>
              <a:gd name="connsiteX119" fmla="*/ 486013 w 1605470"/>
              <a:gd name="connsiteY119" fmla="*/ 2118008 h 6858000"/>
              <a:gd name="connsiteX120" fmla="*/ 487006 w 1605470"/>
              <a:gd name="connsiteY120" fmla="*/ 2050531 h 6858000"/>
              <a:gd name="connsiteX121" fmla="*/ 478812 w 1605470"/>
              <a:gd name="connsiteY121" fmla="*/ 1963269 h 6858000"/>
              <a:gd name="connsiteX122" fmla="*/ 459990 w 1605470"/>
              <a:gd name="connsiteY122" fmla="*/ 1906352 h 6858000"/>
              <a:gd name="connsiteX123" fmla="*/ 436547 w 1605470"/>
              <a:gd name="connsiteY123" fmla="*/ 1861531 h 6858000"/>
              <a:gd name="connsiteX124" fmla="*/ 390346 w 1605470"/>
              <a:gd name="connsiteY124" fmla="*/ 1732919 h 6858000"/>
              <a:gd name="connsiteX125" fmla="*/ 362657 w 1605470"/>
              <a:gd name="connsiteY125" fmla="*/ 1663540 h 6858000"/>
              <a:gd name="connsiteX126" fmla="*/ 361783 w 1605470"/>
              <a:gd name="connsiteY126" fmla="*/ 1615777 h 6858000"/>
              <a:gd name="connsiteX127" fmla="*/ 342578 w 1605470"/>
              <a:gd name="connsiteY127" fmla="*/ 1563678 h 6858000"/>
              <a:gd name="connsiteX128" fmla="*/ 355658 w 1605470"/>
              <a:gd name="connsiteY128" fmla="*/ 1519474 h 6858000"/>
              <a:gd name="connsiteX129" fmla="*/ 348400 w 1605470"/>
              <a:gd name="connsiteY129" fmla="*/ 1477995 h 6858000"/>
              <a:gd name="connsiteX130" fmla="*/ 334485 w 1605470"/>
              <a:gd name="connsiteY130" fmla="*/ 1373769 h 6858000"/>
              <a:gd name="connsiteX131" fmla="*/ 342792 w 1605470"/>
              <a:gd name="connsiteY131" fmla="*/ 1307086 h 6858000"/>
              <a:gd name="connsiteX132" fmla="*/ 343980 w 1605470"/>
              <a:gd name="connsiteY132" fmla="*/ 1189033 h 6858000"/>
              <a:gd name="connsiteX133" fmla="*/ 348665 w 1605470"/>
              <a:gd name="connsiteY133" fmla="*/ 1168288 h 6858000"/>
              <a:gd name="connsiteX134" fmla="*/ 340947 w 1605470"/>
              <a:gd name="connsiteY134" fmla="*/ 1142577 h 6858000"/>
              <a:gd name="connsiteX135" fmla="*/ 330253 w 1605470"/>
              <a:gd name="connsiteY135" fmla="*/ 1088484 h 6858000"/>
              <a:gd name="connsiteX136" fmla="*/ 318989 w 1605470"/>
              <a:gd name="connsiteY136" fmla="*/ 1016103 h 6858000"/>
              <a:gd name="connsiteX137" fmla="*/ 320445 w 1605470"/>
              <a:gd name="connsiteY137" fmla="*/ 932283 h 6858000"/>
              <a:gd name="connsiteX138" fmla="*/ 322681 w 1605470"/>
              <a:gd name="connsiteY138" fmla="*/ 915925 h 6858000"/>
              <a:gd name="connsiteX139" fmla="*/ 315310 w 1605470"/>
              <a:gd name="connsiteY139" fmla="*/ 896999 h 6858000"/>
              <a:gd name="connsiteX140" fmla="*/ 284718 w 1605470"/>
              <a:gd name="connsiteY140" fmla="*/ 821517 h 6858000"/>
              <a:gd name="connsiteX141" fmla="*/ 263668 w 1605470"/>
              <a:gd name="connsiteY141" fmla="*/ 751353 h 6858000"/>
              <a:gd name="connsiteX142" fmla="*/ 263226 w 1605470"/>
              <a:gd name="connsiteY142" fmla="*/ 721230 h 6858000"/>
              <a:gd name="connsiteX143" fmla="*/ 248897 w 1605470"/>
              <a:gd name="connsiteY143" fmla="*/ 681659 h 6858000"/>
              <a:gd name="connsiteX144" fmla="*/ 234316 w 1605470"/>
              <a:gd name="connsiteY144" fmla="*/ 635218 h 6858000"/>
              <a:gd name="connsiteX145" fmla="*/ 239327 w 1605470"/>
              <a:gd name="connsiteY145" fmla="*/ 613763 h 6858000"/>
              <a:gd name="connsiteX146" fmla="*/ 225269 w 1605470"/>
              <a:gd name="connsiteY146" fmla="*/ 598582 h 6858000"/>
              <a:gd name="connsiteX147" fmla="*/ 224950 w 1605470"/>
              <a:gd name="connsiteY147" fmla="*/ 576846 h 6858000"/>
              <a:gd name="connsiteX148" fmla="*/ 204576 w 1605470"/>
              <a:gd name="connsiteY148" fmla="*/ 530055 h 6858000"/>
              <a:gd name="connsiteX149" fmla="*/ 219064 w 1605470"/>
              <a:gd name="connsiteY149" fmla="*/ 469651 h 6858000"/>
              <a:gd name="connsiteX150" fmla="*/ 195012 w 1605470"/>
              <a:gd name="connsiteY150" fmla="*/ 448559 h 6858000"/>
              <a:gd name="connsiteX151" fmla="*/ 201434 w 1605470"/>
              <a:gd name="connsiteY151" fmla="*/ 441529 h 6858000"/>
              <a:gd name="connsiteX152" fmla="*/ 200655 w 1605470"/>
              <a:gd name="connsiteY152" fmla="*/ 428927 h 6858000"/>
              <a:gd name="connsiteX153" fmla="*/ 190059 w 1605470"/>
              <a:gd name="connsiteY153" fmla="*/ 430161 h 6858000"/>
              <a:gd name="connsiteX154" fmla="*/ 167079 w 1605470"/>
              <a:gd name="connsiteY154" fmla="*/ 367211 h 6858000"/>
              <a:gd name="connsiteX155" fmla="*/ 124571 w 1605470"/>
              <a:gd name="connsiteY155" fmla="*/ 302178 h 6858000"/>
              <a:gd name="connsiteX156" fmla="*/ 103243 w 1605470"/>
              <a:gd name="connsiteY156" fmla="*/ 211375 h 6858000"/>
              <a:gd name="connsiteX157" fmla="*/ 94571 w 1605470"/>
              <a:gd name="connsiteY157" fmla="*/ 184179 h 6858000"/>
              <a:gd name="connsiteX158" fmla="*/ 13437 w 1605470"/>
              <a:gd name="connsiteY158" fmla="*/ 19287 h 6858000"/>
              <a:gd name="connsiteX159" fmla="*/ 0 w 1605470"/>
              <a:gd name="connsiteY15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29329 w 1605470"/>
              <a:gd name="connsiteY103" fmla="*/ 3129034 h 6858000"/>
              <a:gd name="connsiteX104" fmla="*/ 729994 w 1605470"/>
              <a:gd name="connsiteY104" fmla="*/ 3126682 h 6858000"/>
              <a:gd name="connsiteX105" fmla="*/ 720862 w 1605470"/>
              <a:gd name="connsiteY105" fmla="*/ 3114519 h 6858000"/>
              <a:gd name="connsiteX106" fmla="*/ 707471 w 1605470"/>
              <a:gd name="connsiteY106" fmla="*/ 3106272 h 6858000"/>
              <a:gd name="connsiteX107" fmla="*/ 680201 w 1605470"/>
              <a:gd name="connsiteY107" fmla="*/ 2958185 h 6858000"/>
              <a:gd name="connsiteX108" fmla="*/ 622815 w 1605470"/>
              <a:gd name="connsiteY108" fmla="*/ 2762989 h 6858000"/>
              <a:gd name="connsiteX109" fmla="*/ 571733 w 1605470"/>
              <a:gd name="connsiteY109" fmla="*/ 2554718 h 6858000"/>
              <a:gd name="connsiteX110" fmla="*/ 551827 w 1605470"/>
              <a:gd name="connsiteY110" fmla="*/ 2485734 h 6858000"/>
              <a:gd name="connsiteX111" fmla="*/ 542550 w 1605470"/>
              <a:gd name="connsiteY111" fmla="*/ 2447068 h 6858000"/>
              <a:gd name="connsiteX112" fmla="*/ 529511 w 1605470"/>
              <a:gd name="connsiteY112" fmla="*/ 2425819 h 6858000"/>
              <a:gd name="connsiteX113" fmla="*/ 535510 w 1605470"/>
              <a:gd name="connsiteY113" fmla="*/ 2402874 h 6858000"/>
              <a:gd name="connsiteX114" fmla="*/ 538122 w 1605470"/>
              <a:gd name="connsiteY114" fmla="*/ 2381443 h 6858000"/>
              <a:gd name="connsiteX115" fmla="*/ 514451 w 1605470"/>
              <a:gd name="connsiteY115" fmla="*/ 2261920 h 6858000"/>
              <a:gd name="connsiteX116" fmla="*/ 504338 w 1605470"/>
              <a:gd name="connsiteY116" fmla="*/ 2195378 h 6858000"/>
              <a:gd name="connsiteX117" fmla="*/ 488555 w 1605470"/>
              <a:gd name="connsiteY117" fmla="*/ 2155135 h 6858000"/>
              <a:gd name="connsiteX118" fmla="*/ 486013 w 1605470"/>
              <a:gd name="connsiteY118" fmla="*/ 2118008 h 6858000"/>
              <a:gd name="connsiteX119" fmla="*/ 487006 w 1605470"/>
              <a:gd name="connsiteY119" fmla="*/ 2050531 h 6858000"/>
              <a:gd name="connsiteX120" fmla="*/ 478812 w 1605470"/>
              <a:gd name="connsiteY120" fmla="*/ 1963269 h 6858000"/>
              <a:gd name="connsiteX121" fmla="*/ 459990 w 1605470"/>
              <a:gd name="connsiteY121" fmla="*/ 1906352 h 6858000"/>
              <a:gd name="connsiteX122" fmla="*/ 436547 w 1605470"/>
              <a:gd name="connsiteY122" fmla="*/ 1861531 h 6858000"/>
              <a:gd name="connsiteX123" fmla="*/ 390346 w 1605470"/>
              <a:gd name="connsiteY123" fmla="*/ 1732919 h 6858000"/>
              <a:gd name="connsiteX124" fmla="*/ 362657 w 1605470"/>
              <a:gd name="connsiteY124" fmla="*/ 1663540 h 6858000"/>
              <a:gd name="connsiteX125" fmla="*/ 361783 w 1605470"/>
              <a:gd name="connsiteY125" fmla="*/ 1615777 h 6858000"/>
              <a:gd name="connsiteX126" fmla="*/ 342578 w 1605470"/>
              <a:gd name="connsiteY126" fmla="*/ 1563678 h 6858000"/>
              <a:gd name="connsiteX127" fmla="*/ 355658 w 1605470"/>
              <a:gd name="connsiteY127" fmla="*/ 1519474 h 6858000"/>
              <a:gd name="connsiteX128" fmla="*/ 348400 w 1605470"/>
              <a:gd name="connsiteY128" fmla="*/ 1477995 h 6858000"/>
              <a:gd name="connsiteX129" fmla="*/ 334485 w 1605470"/>
              <a:gd name="connsiteY129" fmla="*/ 1373769 h 6858000"/>
              <a:gd name="connsiteX130" fmla="*/ 342792 w 1605470"/>
              <a:gd name="connsiteY130" fmla="*/ 1307086 h 6858000"/>
              <a:gd name="connsiteX131" fmla="*/ 343980 w 1605470"/>
              <a:gd name="connsiteY131" fmla="*/ 1189033 h 6858000"/>
              <a:gd name="connsiteX132" fmla="*/ 348665 w 1605470"/>
              <a:gd name="connsiteY132" fmla="*/ 1168288 h 6858000"/>
              <a:gd name="connsiteX133" fmla="*/ 340947 w 1605470"/>
              <a:gd name="connsiteY133" fmla="*/ 1142577 h 6858000"/>
              <a:gd name="connsiteX134" fmla="*/ 330253 w 1605470"/>
              <a:gd name="connsiteY134" fmla="*/ 1088484 h 6858000"/>
              <a:gd name="connsiteX135" fmla="*/ 318989 w 1605470"/>
              <a:gd name="connsiteY135" fmla="*/ 1016103 h 6858000"/>
              <a:gd name="connsiteX136" fmla="*/ 320445 w 1605470"/>
              <a:gd name="connsiteY136" fmla="*/ 932283 h 6858000"/>
              <a:gd name="connsiteX137" fmla="*/ 322681 w 1605470"/>
              <a:gd name="connsiteY137" fmla="*/ 915925 h 6858000"/>
              <a:gd name="connsiteX138" fmla="*/ 315310 w 1605470"/>
              <a:gd name="connsiteY138" fmla="*/ 896999 h 6858000"/>
              <a:gd name="connsiteX139" fmla="*/ 284718 w 1605470"/>
              <a:gd name="connsiteY139" fmla="*/ 821517 h 6858000"/>
              <a:gd name="connsiteX140" fmla="*/ 263668 w 1605470"/>
              <a:gd name="connsiteY140" fmla="*/ 751353 h 6858000"/>
              <a:gd name="connsiteX141" fmla="*/ 263226 w 1605470"/>
              <a:gd name="connsiteY141" fmla="*/ 721230 h 6858000"/>
              <a:gd name="connsiteX142" fmla="*/ 248897 w 1605470"/>
              <a:gd name="connsiteY142" fmla="*/ 681659 h 6858000"/>
              <a:gd name="connsiteX143" fmla="*/ 234316 w 1605470"/>
              <a:gd name="connsiteY143" fmla="*/ 635218 h 6858000"/>
              <a:gd name="connsiteX144" fmla="*/ 239327 w 1605470"/>
              <a:gd name="connsiteY144" fmla="*/ 613763 h 6858000"/>
              <a:gd name="connsiteX145" fmla="*/ 225269 w 1605470"/>
              <a:gd name="connsiteY145" fmla="*/ 598582 h 6858000"/>
              <a:gd name="connsiteX146" fmla="*/ 224950 w 1605470"/>
              <a:gd name="connsiteY146" fmla="*/ 576846 h 6858000"/>
              <a:gd name="connsiteX147" fmla="*/ 204576 w 1605470"/>
              <a:gd name="connsiteY147" fmla="*/ 530055 h 6858000"/>
              <a:gd name="connsiteX148" fmla="*/ 219064 w 1605470"/>
              <a:gd name="connsiteY148" fmla="*/ 469651 h 6858000"/>
              <a:gd name="connsiteX149" fmla="*/ 195012 w 1605470"/>
              <a:gd name="connsiteY149" fmla="*/ 448559 h 6858000"/>
              <a:gd name="connsiteX150" fmla="*/ 201434 w 1605470"/>
              <a:gd name="connsiteY150" fmla="*/ 441529 h 6858000"/>
              <a:gd name="connsiteX151" fmla="*/ 200655 w 1605470"/>
              <a:gd name="connsiteY151" fmla="*/ 428927 h 6858000"/>
              <a:gd name="connsiteX152" fmla="*/ 190059 w 1605470"/>
              <a:gd name="connsiteY152" fmla="*/ 430161 h 6858000"/>
              <a:gd name="connsiteX153" fmla="*/ 167079 w 1605470"/>
              <a:gd name="connsiteY153" fmla="*/ 367211 h 6858000"/>
              <a:gd name="connsiteX154" fmla="*/ 124571 w 1605470"/>
              <a:gd name="connsiteY154" fmla="*/ 302178 h 6858000"/>
              <a:gd name="connsiteX155" fmla="*/ 103243 w 1605470"/>
              <a:gd name="connsiteY155" fmla="*/ 211375 h 6858000"/>
              <a:gd name="connsiteX156" fmla="*/ 94571 w 1605470"/>
              <a:gd name="connsiteY156" fmla="*/ 184179 h 6858000"/>
              <a:gd name="connsiteX157" fmla="*/ 13437 w 1605470"/>
              <a:gd name="connsiteY157" fmla="*/ 19287 h 6858000"/>
              <a:gd name="connsiteX158" fmla="*/ 0 w 1605470"/>
              <a:gd name="connsiteY15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0830 w 1605470"/>
              <a:gd name="connsiteY75" fmla="*/ 3974753 h 6858000"/>
              <a:gd name="connsiteX76" fmla="*/ 692428 w 1605470"/>
              <a:gd name="connsiteY76" fmla="*/ 3969950 h 6858000"/>
              <a:gd name="connsiteX77" fmla="*/ 685850 w 1605470"/>
              <a:gd name="connsiteY77" fmla="*/ 3933779 h 6858000"/>
              <a:gd name="connsiteX78" fmla="*/ 687181 w 1605470"/>
              <a:gd name="connsiteY78" fmla="*/ 3933093 h 6858000"/>
              <a:gd name="connsiteX79" fmla="*/ 691535 w 1605470"/>
              <a:gd name="connsiteY79" fmla="*/ 3922082 h 6858000"/>
              <a:gd name="connsiteX80" fmla="*/ 696613 w 1605470"/>
              <a:gd name="connsiteY80" fmla="*/ 3901461 h 6858000"/>
              <a:gd name="connsiteX81" fmla="*/ 719207 w 1605470"/>
              <a:gd name="connsiteY81" fmla="*/ 3813873 h 6858000"/>
              <a:gd name="connsiteX82" fmla="*/ 718632 w 1605470"/>
              <a:gd name="connsiteY82" fmla="*/ 3806161 h 6858000"/>
              <a:gd name="connsiteX83" fmla="*/ 718939 w 1605470"/>
              <a:gd name="connsiteY83" fmla="*/ 3805957 h 6858000"/>
              <a:gd name="connsiteX84" fmla="*/ 718966 w 1605470"/>
              <a:gd name="connsiteY84" fmla="*/ 3797724 h 6858000"/>
              <a:gd name="connsiteX85" fmla="*/ 717581 w 1605470"/>
              <a:gd name="connsiteY85" fmla="*/ 3792098 h 6858000"/>
              <a:gd name="connsiteX86" fmla="*/ 716465 w 1605470"/>
              <a:gd name="connsiteY86" fmla="*/ 3777135 h 6858000"/>
              <a:gd name="connsiteX87" fmla="*/ 718198 w 1605470"/>
              <a:gd name="connsiteY87" fmla="*/ 3771656 h 6858000"/>
              <a:gd name="connsiteX88" fmla="*/ 721941 w 1605470"/>
              <a:gd name="connsiteY88" fmla="*/ 3769007 h 6858000"/>
              <a:gd name="connsiteX89" fmla="*/ 721407 w 1605470"/>
              <a:gd name="connsiteY89" fmla="*/ 3767709 h 6858000"/>
              <a:gd name="connsiteX90" fmla="*/ 730103 w 1605470"/>
              <a:gd name="connsiteY90" fmla="*/ 3738082 h 6858000"/>
              <a:gd name="connsiteX91" fmla="*/ 737449 w 1605470"/>
              <a:gd name="connsiteY91" fmla="*/ 3673397 h 6858000"/>
              <a:gd name="connsiteX92" fmla="*/ 736745 w 1605470"/>
              <a:gd name="connsiteY92" fmla="*/ 3637109 h 6858000"/>
              <a:gd name="connsiteX93" fmla="*/ 740188 w 1605470"/>
              <a:gd name="connsiteY93" fmla="*/ 3536883 h 6858000"/>
              <a:gd name="connsiteX94" fmla="*/ 747726 w 1605470"/>
              <a:gd name="connsiteY94" fmla="*/ 3435652 h 6858000"/>
              <a:gd name="connsiteX95" fmla="*/ 749397 w 1605470"/>
              <a:gd name="connsiteY95" fmla="*/ 3307769 h 6858000"/>
              <a:gd name="connsiteX96" fmla="*/ 766960 w 1605470"/>
              <a:gd name="connsiteY96" fmla="*/ 3250522 h 6858000"/>
              <a:gd name="connsiteX97" fmla="*/ 767385 w 1605470"/>
              <a:gd name="connsiteY97" fmla="*/ 3229163 h 6858000"/>
              <a:gd name="connsiteX98" fmla="*/ 769208 w 1605470"/>
              <a:gd name="connsiteY98" fmla="*/ 3217217 h 6858000"/>
              <a:gd name="connsiteX99" fmla="*/ 756043 w 1605470"/>
              <a:gd name="connsiteY99" fmla="*/ 3183755 h 6858000"/>
              <a:gd name="connsiteX100" fmla="*/ 756544 w 1605470"/>
              <a:gd name="connsiteY100" fmla="*/ 3178642 h 6858000"/>
              <a:gd name="connsiteX101" fmla="*/ 744144 w 1605470"/>
              <a:gd name="connsiteY101" fmla="*/ 3158586 h 6858000"/>
              <a:gd name="connsiteX102" fmla="*/ 729329 w 1605470"/>
              <a:gd name="connsiteY102" fmla="*/ 3129034 h 6858000"/>
              <a:gd name="connsiteX103" fmla="*/ 729994 w 1605470"/>
              <a:gd name="connsiteY103" fmla="*/ 3126682 h 6858000"/>
              <a:gd name="connsiteX104" fmla="*/ 720862 w 1605470"/>
              <a:gd name="connsiteY104" fmla="*/ 3114519 h 6858000"/>
              <a:gd name="connsiteX105" fmla="*/ 707471 w 1605470"/>
              <a:gd name="connsiteY105" fmla="*/ 3106272 h 6858000"/>
              <a:gd name="connsiteX106" fmla="*/ 680201 w 1605470"/>
              <a:gd name="connsiteY106" fmla="*/ 2958185 h 6858000"/>
              <a:gd name="connsiteX107" fmla="*/ 622815 w 1605470"/>
              <a:gd name="connsiteY107" fmla="*/ 2762989 h 6858000"/>
              <a:gd name="connsiteX108" fmla="*/ 571733 w 1605470"/>
              <a:gd name="connsiteY108" fmla="*/ 2554718 h 6858000"/>
              <a:gd name="connsiteX109" fmla="*/ 551827 w 1605470"/>
              <a:gd name="connsiteY109" fmla="*/ 2485734 h 6858000"/>
              <a:gd name="connsiteX110" fmla="*/ 542550 w 1605470"/>
              <a:gd name="connsiteY110" fmla="*/ 2447068 h 6858000"/>
              <a:gd name="connsiteX111" fmla="*/ 529511 w 1605470"/>
              <a:gd name="connsiteY111" fmla="*/ 2425819 h 6858000"/>
              <a:gd name="connsiteX112" fmla="*/ 535510 w 1605470"/>
              <a:gd name="connsiteY112" fmla="*/ 2402874 h 6858000"/>
              <a:gd name="connsiteX113" fmla="*/ 538122 w 1605470"/>
              <a:gd name="connsiteY113" fmla="*/ 2381443 h 6858000"/>
              <a:gd name="connsiteX114" fmla="*/ 514451 w 1605470"/>
              <a:gd name="connsiteY114" fmla="*/ 2261920 h 6858000"/>
              <a:gd name="connsiteX115" fmla="*/ 504338 w 1605470"/>
              <a:gd name="connsiteY115" fmla="*/ 2195378 h 6858000"/>
              <a:gd name="connsiteX116" fmla="*/ 488555 w 1605470"/>
              <a:gd name="connsiteY116" fmla="*/ 2155135 h 6858000"/>
              <a:gd name="connsiteX117" fmla="*/ 486013 w 1605470"/>
              <a:gd name="connsiteY117" fmla="*/ 2118008 h 6858000"/>
              <a:gd name="connsiteX118" fmla="*/ 487006 w 1605470"/>
              <a:gd name="connsiteY118" fmla="*/ 2050531 h 6858000"/>
              <a:gd name="connsiteX119" fmla="*/ 478812 w 1605470"/>
              <a:gd name="connsiteY119" fmla="*/ 1963269 h 6858000"/>
              <a:gd name="connsiteX120" fmla="*/ 459990 w 1605470"/>
              <a:gd name="connsiteY120" fmla="*/ 1906352 h 6858000"/>
              <a:gd name="connsiteX121" fmla="*/ 436547 w 1605470"/>
              <a:gd name="connsiteY121" fmla="*/ 1861531 h 6858000"/>
              <a:gd name="connsiteX122" fmla="*/ 390346 w 1605470"/>
              <a:gd name="connsiteY122" fmla="*/ 1732919 h 6858000"/>
              <a:gd name="connsiteX123" fmla="*/ 362657 w 1605470"/>
              <a:gd name="connsiteY123" fmla="*/ 1663540 h 6858000"/>
              <a:gd name="connsiteX124" fmla="*/ 361783 w 1605470"/>
              <a:gd name="connsiteY124" fmla="*/ 1615777 h 6858000"/>
              <a:gd name="connsiteX125" fmla="*/ 342578 w 1605470"/>
              <a:gd name="connsiteY125" fmla="*/ 1563678 h 6858000"/>
              <a:gd name="connsiteX126" fmla="*/ 355658 w 1605470"/>
              <a:gd name="connsiteY126" fmla="*/ 1519474 h 6858000"/>
              <a:gd name="connsiteX127" fmla="*/ 348400 w 1605470"/>
              <a:gd name="connsiteY127" fmla="*/ 1477995 h 6858000"/>
              <a:gd name="connsiteX128" fmla="*/ 334485 w 1605470"/>
              <a:gd name="connsiteY128" fmla="*/ 1373769 h 6858000"/>
              <a:gd name="connsiteX129" fmla="*/ 342792 w 1605470"/>
              <a:gd name="connsiteY129" fmla="*/ 1307086 h 6858000"/>
              <a:gd name="connsiteX130" fmla="*/ 343980 w 1605470"/>
              <a:gd name="connsiteY130" fmla="*/ 1189033 h 6858000"/>
              <a:gd name="connsiteX131" fmla="*/ 348665 w 1605470"/>
              <a:gd name="connsiteY131" fmla="*/ 1168288 h 6858000"/>
              <a:gd name="connsiteX132" fmla="*/ 340947 w 1605470"/>
              <a:gd name="connsiteY132" fmla="*/ 1142577 h 6858000"/>
              <a:gd name="connsiteX133" fmla="*/ 330253 w 1605470"/>
              <a:gd name="connsiteY133" fmla="*/ 1088484 h 6858000"/>
              <a:gd name="connsiteX134" fmla="*/ 318989 w 1605470"/>
              <a:gd name="connsiteY134" fmla="*/ 1016103 h 6858000"/>
              <a:gd name="connsiteX135" fmla="*/ 320445 w 1605470"/>
              <a:gd name="connsiteY135" fmla="*/ 932283 h 6858000"/>
              <a:gd name="connsiteX136" fmla="*/ 322681 w 1605470"/>
              <a:gd name="connsiteY136" fmla="*/ 915925 h 6858000"/>
              <a:gd name="connsiteX137" fmla="*/ 315310 w 1605470"/>
              <a:gd name="connsiteY137" fmla="*/ 896999 h 6858000"/>
              <a:gd name="connsiteX138" fmla="*/ 284718 w 1605470"/>
              <a:gd name="connsiteY138" fmla="*/ 821517 h 6858000"/>
              <a:gd name="connsiteX139" fmla="*/ 263668 w 1605470"/>
              <a:gd name="connsiteY139" fmla="*/ 751353 h 6858000"/>
              <a:gd name="connsiteX140" fmla="*/ 263226 w 1605470"/>
              <a:gd name="connsiteY140" fmla="*/ 721230 h 6858000"/>
              <a:gd name="connsiteX141" fmla="*/ 248897 w 1605470"/>
              <a:gd name="connsiteY141" fmla="*/ 681659 h 6858000"/>
              <a:gd name="connsiteX142" fmla="*/ 234316 w 1605470"/>
              <a:gd name="connsiteY142" fmla="*/ 635218 h 6858000"/>
              <a:gd name="connsiteX143" fmla="*/ 239327 w 1605470"/>
              <a:gd name="connsiteY143" fmla="*/ 613763 h 6858000"/>
              <a:gd name="connsiteX144" fmla="*/ 225269 w 1605470"/>
              <a:gd name="connsiteY144" fmla="*/ 598582 h 6858000"/>
              <a:gd name="connsiteX145" fmla="*/ 224950 w 1605470"/>
              <a:gd name="connsiteY145" fmla="*/ 576846 h 6858000"/>
              <a:gd name="connsiteX146" fmla="*/ 204576 w 1605470"/>
              <a:gd name="connsiteY146" fmla="*/ 530055 h 6858000"/>
              <a:gd name="connsiteX147" fmla="*/ 219064 w 1605470"/>
              <a:gd name="connsiteY147" fmla="*/ 469651 h 6858000"/>
              <a:gd name="connsiteX148" fmla="*/ 195012 w 1605470"/>
              <a:gd name="connsiteY148" fmla="*/ 448559 h 6858000"/>
              <a:gd name="connsiteX149" fmla="*/ 201434 w 1605470"/>
              <a:gd name="connsiteY149" fmla="*/ 441529 h 6858000"/>
              <a:gd name="connsiteX150" fmla="*/ 200655 w 1605470"/>
              <a:gd name="connsiteY150" fmla="*/ 428927 h 6858000"/>
              <a:gd name="connsiteX151" fmla="*/ 190059 w 1605470"/>
              <a:gd name="connsiteY151" fmla="*/ 430161 h 6858000"/>
              <a:gd name="connsiteX152" fmla="*/ 167079 w 1605470"/>
              <a:gd name="connsiteY152" fmla="*/ 367211 h 6858000"/>
              <a:gd name="connsiteX153" fmla="*/ 124571 w 1605470"/>
              <a:gd name="connsiteY153" fmla="*/ 302178 h 6858000"/>
              <a:gd name="connsiteX154" fmla="*/ 103243 w 1605470"/>
              <a:gd name="connsiteY154" fmla="*/ 211375 h 6858000"/>
              <a:gd name="connsiteX155" fmla="*/ 94571 w 1605470"/>
              <a:gd name="connsiteY155" fmla="*/ 184179 h 6858000"/>
              <a:gd name="connsiteX156" fmla="*/ 13437 w 1605470"/>
              <a:gd name="connsiteY156" fmla="*/ 19287 h 6858000"/>
              <a:gd name="connsiteX157" fmla="*/ 0 w 1605470"/>
              <a:gd name="connsiteY15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219064 w 1605470"/>
              <a:gd name="connsiteY146" fmla="*/ 469651 h 6858000"/>
              <a:gd name="connsiteX147" fmla="*/ 195012 w 1605470"/>
              <a:gd name="connsiteY147" fmla="*/ 448559 h 6858000"/>
              <a:gd name="connsiteX148" fmla="*/ 201434 w 1605470"/>
              <a:gd name="connsiteY148" fmla="*/ 441529 h 6858000"/>
              <a:gd name="connsiteX149" fmla="*/ 200655 w 1605470"/>
              <a:gd name="connsiteY149" fmla="*/ 428927 h 6858000"/>
              <a:gd name="connsiteX150" fmla="*/ 190059 w 1605470"/>
              <a:gd name="connsiteY150" fmla="*/ 430161 h 6858000"/>
              <a:gd name="connsiteX151" fmla="*/ 167079 w 1605470"/>
              <a:gd name="connsiteY151" fmla="*/ 367211 h 6858000"/>
              <a:gd name="connsiteX152" fmla="*/ 124571 w 1605470"/>
              <a:gd name="connsiteY152" fmla="*/ 302178 h 6858000"/>
              <a:gd name="connsiteX153" fmla="*/ 103243 w 1605470"/>
              <a:gd name="connsiteY153" fmla="*/ 211375 h 6858000"/>
              <a:gd name="connsiteX154" fmla="*/ 94571 w 1605470"/>
              <a:gd name="connsiteY154" fmla="*/ 184179 h 6858000"/>
              <a:gd name="connsiteX155" fmla="*/ 13437 w 1605470"/>
              <a:gd name="connsiteY155" fmla="*/ 19287 h 6858000"/>
              <a:gd name="connsiteX156" fmla="*/ 0 w 1605470"/>
              <a:gd name="connsiteY15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13437 w 1605470"/>
              <a:gd name="connsiteY154" fmla="*/ 19287 h 6858000"/>
              <a:gd name="connsiteX155" fmla="*/ 0 w 1605470"/>
              <a:gd name="connsiteY15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48685 w 1605470"/>
              <a:gd name="connsiteY154" fmla="*/ 13677 h 6858000"/>
              <a:gd name="connsiteX155" fmla="*/ 0 w 1605470"/>
              <a:gd name="connsiteY155" fmla="*/ 0 h 6858000"/>
              <a:gd name="connsiteX0" fmla="*/ 48246 w 1556785"/>
              <a:gd name="connsiteY0" fmla="*/ 0 h 6858000"/>
              <a:gd name="connsiteX1" fmla="*/ 1556785 w 1556785"/>
              <a:gd name="connsiteY1" fmla="*/ 0 h 6858000"/>
              <a:gd name="connsiteX2" fmla="*/ 1556785 w 1556785"/>
              <a:gd name="connsiteY2" fmla="*/ 6858000 h 6858000"/>
              <a:gd name="connsiteX3" fmla="*/ 105420 w 1556785"/>
              <a:gd name="connsiteY3" fmla="*/ 6858000 h 6858000"/>
              <a:gd name="connsiteX4" fmla="*/ 105561 w 1556785"/>
              <a:gd name="connsiteY4" fmla="*/ 6857735 h 6858000"/>
              <a:gd name="connsiteX5" fmla="*/ 117610 w 1556785"/>
              <a:gd name="connsiteY5" fmla="*/ 6809549 h 6858000"/>
              <a:gd name="connsiteX6" fmla="*/ 149821 w 1556785"/>
              <a:gd name="connsiteY6" fmla="*/ 6715115 h 6858000"/>
              <a:gd name="connsiteX7" fmla="*/ 159672 w 1556785"/>
              <a:gd name="connsiteY7" fmla="*/ 6680170 h 6858000"/>
              <a:gd name="connsiteX8" fmla="*/ 185222 w 1556785"/>
              <a:gd name="connsiteY8" fmla="*/ 6621207 h 6858000"/>
              <a:gd name="connsiteX9" fmla="*/ 201879 w 1556785"/>
              <a:gd name="connsiteY9" fmla="*/ 6596265 h 6858000"/>
              <a:gd name="connsiteX10" fmla="*/ 201758 w 1556785"/>
              <a:gd name="connsiteY10" fmla="*/ 6594818 h 6858000"/>
              <a:gd name="connsiteX11" fmla="*/ 206003 w 1556785"/>
              <a:gd name="connsiteY11" fmla="*/ 6593735 h 6858000"/>
              <a:gd name="connsiteX12" fmla="*/ 209200 w 1556785"/>
              <a:gd name="connsiteY12" fmla="*/ 6589172 h 6858000"/>
              <a:gd name="connsiteX13" fmla="*/ 212494 w 1556785"/>
              <a:gd name="connsiteY13" fmla="*/ 6574442 h 6858000"/>
              <a:gd name="connsiteX14" fmla="*/ 212834 w 1556785"/>
              <a:gd name="connsiteY14" fmla="*/ 6568530 h 6858000"/>
              <a:gd name="connsiteX15" fmla="*/ 215243 w 1556785"/>
              <a:gd name="connsiteY15" fmla="*/ 6560674 h 6858000"/>
              <a:gd name="connsiteX16" fmla="*/ 215588 w 1556785"/>
              <a:gd name="connsiteY16" fmla="*/ 6560598 h 6858000"/>
              <a:gd name="connsiteX17" fmla="*/ 217285 w 1556785"/>
              <a:gd name="connsiteY17" fmla="*/ 6553006 h 6858000"/>
              <a:gd name="connsiteX18" fmla="*/ 221981 w 1556785"/>
              <a:gd name="connsiteY18" fmla="*/ 6514360 h 6858000"/>
              <a:gd name="connsiteX19" fmla="*/ 263635 w 1556785"/>
              <a:gd name="connsiteY19" fmla="*/ 6478062 h 6858000"/>
              <a:gd name="connsiteX20" fmla="*/ 274324 w 1556785"/>
              <a:gd name="connsiteY20" fmla="*/ 6460325 h 6858000"/>
              <a:gd name="connsiteX21" fmla="*/ 281557 w 1556785"/>
              <a:gd name="connsiteY21" fmla="*/ 6451488 h 6858000"/>
              <a:gd name="connsiteX22" fmla="*/ 282992 w 1556785"/>
              <a:gd name="connsiteY22" fmla="*/ 6451348 h 6858000"/>
              <a:gd name="connsiteX23" fmla="*/ 287350 w 1556785"/>
              <a:gd name="connsiteY23" fmla="*/ 6414240 h 6858000"/>
              <a:gd name="connsiteX24" fmla="*/ 290226 w 1556785"/>
              <a:gd name="connsiteY24" fmla="*/ 6410269 h 6858000"/>
              <a:gd name="connsiteX25" fmla="*/ 290126 w 1556785"/>
              <a:gd name="connsiteY25" fmla="*/ 6384857 h 6858000"/>
              <a:gd name="connsiteX26" fmla="*/ 291643 w 1556785"/>
              <a:gd name="connsiteY26" fmla="*/ 6372381 h 6858000"/>
              <a:gd name="connsiteX27" fmla="*/ 288837 w 1556785"/>
              <a:gd name="connsiteY27" fmla="*/ 6367510 h 6858000"/>
              <a:gd name="connsiteX28" fmla="*/ 292717 w 1556785"/>
              <a:gd name="connsiteY28" fmla="*/ 6349778 h 6858000"/>
              <a:gd name="connsiteX29" fmla="*/ 294382 w 1556785"/>
              <a:gd name="connsiteY29" fmla="*/ 6348250 h 6858000"/>
              <a:gd name="connsiteX30" fmla="*/ 310416 w 1556785"/>
              <a:gd name="connsiteY30" fmla="*/ 6281972 h 6858000"/>
              <a:gd name="connsiteX31" fmla="*/ 321179 w 1556785"/>
              <a:gd name="connsiteY31" fmla="*/ 6211940 h 6858000"/>
              <a:gd name="connsiteX32" fmla="*/ 362674 w 1556785"/>
              <a:gd name="connsiteY32" fmla="*/ 6113913 h 6858000"/>
              <a:gd name="connsiteX33" fmla="*/ 366967 w 1556785"/>
              <a:gd name="connsiteY33" fmla="*/ 6028119 h 6858000"/>
              <a:gd name="connsiteX34" fmla="*/ 393747 w 1556785"/>
              <a:gd name="connsiteY34" fmla="*/ 5934687 h 6858000"/>
              <a:gd name="connsiteX35" fmla="*/ 427759 w 1556785"/>
              <a:gd name="connsiteY35" fmla="*/ 5765594 h 6858000"/>
              <a:gd name="connsiteX36" fmla="*/ 459595 w 1556785"/>
              <a:gd name="connsiteY36" fmla="*/ 5693685 h 6858000"/>
              <a:gd name="connsiteX37" fmla="*/ 479650 w 1556785"/>
              <a:gd name="connsiteY37" fmla="*/ 5665173 h 6858000"/>
              <a:gd name="connsiteX38" fmla="*/ 513367 w 1556785"/>
              <a:gd name="connsiteY38" fmla="*/ 5563435 h 6858000"/>
              <a:gd name="connsiteX39" fmla="*/ 542872 w 1556785"/>
              <a:gd name="connsiteY39" fmla="*/ 5476393 h 6858000"/>
              <a:gd name="connsiteX40" fmla="*/ 574065 w 1556785"/>
              <a:gd name="connsiteY40" fmla="*/ 5396260 h 6858000"/>
              <a:gd name="connsiteX41" fmla="*/ 590046 w 1556785"/>
              <a:gd name="connsiteY41" fmla="*/ 5330009 h 6858000"/>
              <a:gd name="connsiteX42" fmla="*/ 623539 w 1556785"/>
              <a:gd name="connsiteY42" fmla="*/ 5273739 h 6858000"/>
              <a:gd name="connsiteX43" fmla="*/ 633138 w 1556785"/>
              <a:gd name="connsiteY43" fmla="*/ 5241779 h 6858000"/>
              <a:gd name="connsiteX44" fmla="*/ 644364 w 1556785"/>
              <a:gd name="connsiteY44" fmla="*/ 5225268 h 6858000"/>
              <a:gd name="connsiteX45" fmla="*/ 645384 w 1556785"/>
              <a:gd name="connsiteY45" fmla="*/ 5217684 h 6858000"/>
              <a:gd name="connsiteX46" fmla="*/ 652725 w 1556785"/>
              <a:gd name="connsiteY46" fmla="*/ 5193377 h 6858000"/>
              <a:gd name="connsiteX47" fmla="*/ 656028 w 1556785"/>
              <a:gd name="connsiteY47" fmla="*/ 5179288 h 6858000"/>
              <a:gd name="connsiteX48" fmla="*/ 657012 w 1556785"/>
              <a:gd name="connsiteY48" fmla="*/ 5173621 h 6858000"/>
              <a:gd name="connsiteX49" fmla="*/ 652646 w 1556785"/>
              <a:gd name="connsiteY49" fmla="*/ 5159961 h 6858000"/>
              <a:gd name="connsiteX50" fmla="*/ 659323 w 1556785"/>
              <a:gd name="connsiteY50" fmla="*/ 5144295 h 6858000"/>
              <a:gd name="connsiteX51" fmla="*/ 656256 w 1556785"/>
              <a:gd name="connsiteY51" fmla="*/ 5125185 h 6858000"/>
              <a:gd name="connsiteX52" fmla="*/ 663086 w 1556785"/>
              <a:gd name="connsiteY52" fmla="*/ 5121884 h 6858000"/>
              <a:gd name="connsiteX53" fmla="*/ 670122 w 1556785"/>
              <a:gd name="connsiteY53" fmla="*/ 5067850 h 6858000"/>
              <a:gd name="connsiteX54" fmla="*/ 672853 w 1556785"/>
              <a:gd name="connsiteY54" fmla="*/ 5060861 h 6858000"/>
              <a:gd name="connsiteX55" fmla="*/ 669557 w 1556785"/>
              <a:gd name="connsiteY55" fmla="*/ 5034192 h 6858000"/>
              <a:gd name="connsiteX56" fmla="*/ 671111 w 1556785"/>
              <a:gd name="connsiteY56" fmla="*/ 4993030 h 6858000"/>
              <a:gd name="connsiteX57" fmla="*/ 678020 w 1556785"/>
              <a:gd name="connsiteY57" fmla="*/ 4946844 h 6858000"/>
              <a:gd name="connsiteX58" fmla="*/ 673876 w 1556785"/>
              <a:gd name="connsiteY58" fmla="*/ 4932692 h 6858000"/>
              <a:gd name="connsiteX59" fmla="*/ 689279 w 1556785"/>
              <a:gd name="connsiteY59" fmla="*/ 4858827 h 6858000"/>
              <a:gd name="connsiteX60" fmla="*/ 683433 w 1556785"/>
              <a:gd name="connsiteY60" fmla="*/ 4801535 h 6858000"/>
              <a:gd name="connsiteX61" fmla="*/ 691102 w 1556785"/>
              <a:gd name="connsiteY61" fmla="*/ 4797794 h 6858000"/>
              <a:gd name="connsiteX62" fmla="*/ 692396 w 1556785"/>
              <a:gd name="connsiteY62" fmla="*/ 4784526 h 6858000"/>
              <a:gd name="connsiteX63" fmla="*/ 694180 w 1556785"/>
              <a:gd name="connsiteY63" fmla="*/ 4781211 h 6858000"/>
              <a:gd name="connsiteX64" fmla="*/ 702967 w 1556785"/>
              <a:gd name="connsiteY64" fmla="*/ 4761984 h 6858000"/>
              <a:gd name="connsiteX65" fmla="*/ 699015 w 1556785"/>
              <a:gd name="connsiteY65" fmla="*/ 4690749 h 6858000"/>
              <a:gd name="connsiteX66" fmla="*/ 694495 w 1556785"/>
              <a:gd name="connsiteY66" fmla="*/ 4584173 h 6858000"/>
              <a:gd name="connsiteX67" fmla="*/ 689578 w 1556785"/>
              <a:gd name="connsiteY67" fmla="*/ 4444346 h 6858000"/>
              <a:gd name="connsiteX68" fmla="*/ 686143 w 1556785"/>
              <a:gd name="connsiteY68" fmla="*/ 4375228 h 6858000"/>
              <a:gd name="connsiteX69" fmla="*/ 666796 w 1556785"/>
              <a:gd name="connsiteY69" fmla="*/ 4214165 h 6858000"/>
              <a:gd name="connsiteX70" fmla="*/ 670869 w 1556785"/>
              <a:gd name="connsiteY70" fmla="*/ 4090296 h 6858000"/>
              <a:gd name="connsiteX71" fmla="*/ 656125 w 1556785"/>
              <a:gd name="connsiteY71" fmla="*/ 4033999 h 6858000"/>
              <a:gd name="connsiteX72" fmla="*/ 657274 w 1556785"/>
              <a:gd name="connsiteY72" fmla="*/ 4031933 h 6858000"/>
              <a:gd name="connsiteX73" fmla="*/ 655850 w 1556785"/>
              <a:gd name="connsiteY73" fmla="*/ 4013953 h 6858000"/>
              <a:gd name="connsiteX74" fmla="*/ 642145 w 1556785"/>
              <a:gd name="connsiteY74" fmla="*/ 3974753 h 6858000"/>
              <a:gd name="connsiteX75" fmla="*/ 643743 w 1556785"/>
              <a:gd name="connsiteY75" fmla="*/ 3969950 h 6858000"/>
              <a:gd name="connsiteX76" fmla="*/ 637165 w 1556785"/>
              <a:gd name="connsiteY76" fmla="*/ 3933779 h 6858000"/>
              <a:gd name="connsiteX77" fmla="*/ 638496 w 1556785"/>
              <a:gd name="connsiteY77" fmla="*/ 3933093 h 6858000"/>
              <a:gd name="connsiteX78" fmla="*/ 642850 w 1556785"/>
              <a:gd name="connsiteY78" fmla="*/ 3922082 h 6858000"/>
              <a:gd name="connsiteX79" fmla="*/ 647928 w 1556785"/>
              <a:gd name="connsiteY79" fmla="*/ 3901461 h 6858000"/>
              <a:gd name="connsiteX80" fmla="*/ 670522 w 1556785"/>
              <a:gd name="connsiteY80" fmla="*/ 3813873 h 6858000"/>
              <a:gd name="connsiteX81" fmla="*/ 669947 w 1556785"/>
              <a:gd name="connsiteY81" fmla="*/ 3806161 h 6858000"/>
              <a:gd name="connsiteX82" fmla="*/ 670254 w 1556785"/>
              <a:gd name="connsiteY82" fmla="*/ 3805957 h 6858000"/>
              <a:gd name="connsiteX83" fmla="*/ 670281 w 1556785"/>
              <a:gd name="connsiteY83" fmla="*/ 3797724 h 6858000"/>
              <a:gd name="connsiteX84" fmla="*/ 668896 w 1556785"/>
              <a:gd name="connsiteY84" fmla="*/ 3792098 h 6858000"/>
              <a:gd name="connsiteX85" fmla="*/ 667780 w 1556785"/>
              <a:gd name="connsiteY85" fmla="*/ 3777135 h 6858000"/>
              <a:gd name="connsiteX86" fmla="*/ 669513 w 1556785"/>
              <a:gd name="connsiteY86" fmla="*/ 3771656 h 6858000"/>
              <a:gd name="connsiteX87" fmla="*/ 673256 w 1556785"/>
              <a:gd name="connsiteY87" fmla="*/ 3769007 h 6858000"/>
              <a:gd name="connsiteX88" fmla="*/ 672722 w 1556785"/>
              <a:gd name="connsiteY88" fmla="*/ 3767709 h 6858000"/>
              <a:gd name="connsiteX89" fmla="*/ 681418 w 1556785"/>
              <a:gd name="connsiteY89" fmla="*/ 3738082 h 6858000"/>
              <a:gd name="connsiteX90" fmla="*/ 688764 w 1556785"/>
              <a:gd name="connsiteY90" fmla="*/ 3673397 h 6858000"/>
              <a:gd name="connsiteX91" fmla="*/ 688060 w 1556785"/>
              <a:gd name="connsiteY91" fmla="*/ 3637109 h 6858000"/>
              <a:gd name="connsiteX92" fmla="*/ 691503 w 1556785"/>
              <a:gd name="connsiteY92" fmla="*/ 3536883 h 6858000"/>
              <a:gd name="connsiteX93" fmla="*/ 699041 w 1556785"/>
              <a:gd name="connsiteY93" fmla="*/ 3435652 h 6858000"/>
              <a:gd name="connsiteX94" fmla="*/ 700712 w 1556785"/>
              <a:gd name="connsiteY94" fmla="*/ 3307769 h 6858000"/>
              <a:gd name="connsiteX95" fmla="*/ 718275 w 1556785"/>
              <a:gd name="connsiteY95" fmla="*/ 3250522 h 6858000"/>
              <a:gd name="connsiteX96" fmla="*/ 718700 w 1556785"/>
              <a:gd name="connsiteY96" fmla="*/ 3229163 h 6858000"/>
              <a:gd name="connsiteX97" fmla="*/ 720523 w 1556785"/>
              <a:gd name="connsiteY97" fmla="*/ 3217217 h 6858000"/>
              <a:gd name="connsiteX98" fmla="*/ 707358 w 1556785"/>
              <a:gd name="connsiteY98" fmla="*/ 3183755 h 6858000"/>
              <a:gd name="connsiteX99" fmla="*/ 707859 w 1556785"/>
              <a:gd name="connsiteY99" fmla="*/ 3178642 h 6858000"/>
              <a:gd name="connsiteX100" fmla="*/ 695459 w 1556785"/>
              <a:gd name="connsiteY100" fmla="*/ 3158586 h 6858000"/>
              <a:gd name="connsiteX101" fmla="*/ 680644 w 1556785"/>
              <a:gd name="connsiteY101" fmla="*/ 3129034 h 6858000"/>
              <a:gd name="connsiteX102" fmla="*/ 681309 w 1556785"/>
              <a:gd name="connsiteY102" fmla="*/ 3126682 h 6858000"/>
              <a:gd name="connsiteX103" fmla="*/ 672177 w 1556785"/>
              <a:gd name="connsiteY103" fmla="*/ 3114519 h 6858000"/>
              <a:gd name="connsiteX104" fmla="*/ 658786 w 1556785"/>
              <a:gd name="connsiteY104" fmla="*/ 3106272 h 6858000"/>
              <a:gd name="connsiteX105" fmla="*/ 631516 w 1556785"/>
              <a:gd name="connsiteY105" fmla="*/ 2958185 h 6858000"/>
              <a:gd name="connsiteX106" fmla="*/ 574130 w 1556785"/>
              <a:gd name="connsiteY106" fmla="*/ 2762989 h 6858000"/>
              <a:gd name="connsiteX107" fmla="*/ 523048 w 1556785"/>
              <a:gd name="connsiteY107" fmla="*/ 2554718 h 6858000"/>
              <a:gd name="connsiteX108" fmla="*/ 503142 w 1556785"/>
              <a:gd name="connsiteY108" fmla="*/ 2485734 h 6858000"/>
              <a:gd name="connsiteX109" fmla="*/ 493865 w 1556785"/>
              <a:gd name="connsiteY109" fmla="*/ 2447068 h 6858000"/>
              <a:gd name="connsiteX110" fmla="*/ 480826 w 1556785"/>
              <a:gd name="connsiteY110" fmla="*/ 2425819 h 6858000"/>
              <a:gd name="connsiteX111" fmla="*/ 486825 w 1556785"/>
              <a:gd name="connsiteY111" fmla="*/ 2402874 h 6858000"/>
              <a:gd name="connsiteX112" fmla="*/ 489437 w 1556785"/>
              <a:gd name="connsiteY112" fmla="*/ 2381443 h 6858000"/>
              <a:gd name="connsiteX113" fmla="*/ 465766 w 1556785"/>
              <a:gd name="connsiteY113" fmla="*/ 2261920 h 6858000"/>
              <a:gd name="connsiteX114" fmla="*/ 455653 w 1556785"/>
              <a:gd name="connsiteY114" fmla="*/ 2195378 h 6858000"/>
              <a:gd name="connsiteX115" fmla="*/ 439870 w 1556785"/>
              <a:gd name="connsiteY115" fmla="*/ 2155135 h 6858000"/>
              <a:gd name="connsiteX116" fmla="*/ 437328 w 1556785"/>
              <a:gd name="connsiteY116" fmla="*/ 2118008 h 6858000"/>
              <a:gd name="connsiteX117" fmla="*/ 438321 w 1556785"/>
              <a:gd name="connsiteY117" fmla="*/ 2050531 h 6858000"/>
              <a:gd name="connsiteX118" fmla="*/ 430127 w 1556785"/>
              <a:gd name="connsiteY118" fmla="*/ 1963269 h 6858000"/>
              <a:gd name="connsiteX119" fmla="*/ 411305 w 1556785"/>
              <a:gd name="connsiteY119" fmla="*/ 1906352 h 6858000"/>
              <a:gd name="connsiteX120" fmla="*/ 387862 w 1556785"/>
              <a:gd name="connsiteY120" fmla="*/ 1861531 h 6858000"/>
              <a:gd name="connsiteX121" fmla="*/ 341661 w 1556785"/>
              <a:gd name="connsiteY121" fmla="*/ 1732919 h 6858000"/>
              <a:gd name="connsiteX122" fmla="*/ 313972 w 1556785"/>
              <a:gd name="connsiteY122" fmla="*/ 1663540 h 6858000"/>
              <a:gd name="connsiteX123" fmla="*/ 313098 w 1556785"/>
              <a:gd name="connsiteY123" fmla="*/ 1615777 h 6858000"/>
              <a:gd name="connsiteX124" fmla="*/ 293893 w 1556785"/>
              <a:gd name="connsiteY124" fmla="*/ 1563678 h 6858000"/>
              <a:gd name="connsiteX125" fmla="*/ 306973 w 1556785"/>
              <a:gd name="connsiteY125" fmla="*/ 1519474 h 6858000"/>
              <a:gd name="connsiteX126" fmla="*/ 299715 w 1556785"/>
              <a:gd name="connsiteY126" fmla="*/ 1477995 h 6858000"/>
              <a:gd name="connsiteX127" fmla="*/ 285800 w 1556785"/>
              <a:gd name="connsiteY127" fmla="*/ 1373769 h 6858000"/>
              <a:gd name="connsiteX128" fmla="*/ 294107 w 1556785"/>
              <a:gd name="connsiteY128" fmla="*/ 1307086 h 6858000"/>
              <a:gd name="connsiteX129" fmla="*/ 295295 w 1556785"/>
              <a:gd name="connsiteY129" fmla="*/ 1189033 h 6858000"/>
              <a:gd name="connsiteX130" fmla="*/ 299980 w 1556785"/>
              <a:gd name="connsiteY130" fmla="*/ 1168288 h 6858000"/>
              <a:gd name="connsiteX131" fmla="*/ 292262 w 1556785"/>
              <a:gd name="connsiteY131" fmla="*/ 1142577 h 6858000"/>
              <a:gd name="connsiteX132" fmla="*/ 281568 w 1556785"/>
              <a:gd name="connsiteY132" fmla="*/ 1088484 h 6858000"/>
              <a:gd name="connsiteX133" fmla="*/ 270304 w 1556785"/>
              <a:gd name="connsiteY133" fmla="*/ 1016103 h 6858000"/>
              <a:gd name="connsiteX134" fmla="*/ 271760 w 1556785"/>
              <a:gd name="connsiteY134" fmla="*/ 932283 h 6858000"/>
              <a:gd name="connsiteX135" fmla="*/ 273996 w 1556785"/>
              <a:gd name="connsiteY135" fmla="*/ 915925 h 6858000"/>
              <a:gd name="connsiteX136" fmla="*/ 266625 w 1556785"/>
              <a:gd name="connsiteY136" fmla="*/ 896999 h 6858000"/>
              <a:gd name="connsiteX137" fmla="*/ 236033 w 1556785"/>
              <a:gd name="connsiteY137" fmla="*/ 821517 h 6858000"/>
              <a:gd name="connsiteX138" fmla="*/ 214983 w 1556785"/>
              <a:gd name="connsiteY138" fmla="*/ 751353 h 6858000"/>
              <a:gd name="connsiteX139" fmla="*/ 214541 w 1556785"/>
              <a:gd name="connsiteY139" fmla="*/ 721230 h 6858000"/>
              <a:gd name="connsiteX140" fmla="*/ 200212 w 1556785"/>
              <a:gd name="connsiteY140" fmla="*/ 681659 h 6858000"/>
              <a:gd name="connsiteX141" fmla="*/ 185631 w 1556785"/>
              <a:gd name="connsiteY141" fmla="*/ 635218 h 6858000"/>
              <a:gd name="connsiteX142" fmla="*/ 190642 w 1556785"/>
              <a:gd name="connsiteY142" fmla="*/ 613763 h 6858000"/>
              <a:gd name="connsiteX143" fmla="*/ 176584 w 1556785"/>
              <a:gd name="connsiteY143" fmla="*/ 598582 h 6858000"/>
              <a:gd name="connsiteX144" fmla="*/ 176265 w 1556785"/>
              <a:gd name="connsiteY144" fmla="*/ 576846 h 6858000"/>
              <a:gd name="connsiteX145" fmla="*/ 155891 w 1556785"/>
              <a:gd name="connsiteY145" fmla="*/ 530055 h 6858000"/>
              <a:gd name="connsiteX146" fmla="*/ 146327 w 1556785"/>
              <a:gd name="connsiteY146" fmla="*/ 448559 h 6858000"/>
              <a:gd name="connsiteX147" fmla="*/ 152749 w 1556785"/>
              <a:gd name="connsiteY147" fmla="*/ 441529 h 6858000"/>
              <a:gd name="connsiteX148" fmla="*/ 151970 w 1556785"/>
              <a:gd name="connsiteY148" fmla="*/ 428927 h 6858000"/>
              <a:gd name="connsiteX149" fmla="*/ 141374 w 1556785"/>
              <a:gd name="connsiteY149" fmla="*/ 430161 h 6858000"/>
              <a:gd name="connsiteX150" fmla="*/ 118394 w 1556785"/>
              <a:gd name="connsiteY150" fmla="*/ 367211 h 6858000"/>
              <a:gd name="connsiteX151" fmla="*/ 75886 w 1556785"/>
              <a:gd name="connsiteY151" fmla="*/ 302178 h 6858000"/>
              <a:gd name="connsiteX152" fmla="*/ 54558 w 1556785"/>
              <a:gd name="connsiteY152" fmla="*/ 211375 h 6858000"/>
              <a:gd name="connsiteX153" fmla="*/ 45886 w 1556785"/>
              <a:gd name="connsiteY153" fmla="*/ 184179 h 6858000"/>
              <a:gd name="connsiteX154" fmla="*/ 0 w 1556785"/>
              <a:gd name="connsiteY154" fmla="*/ 13677 h 6858000"/>
              <a:gd name="connsiteX155" fmla="*/ 48246 w 1556785"/>
              <a:gd name="connsiteY155" fmla="*/ 0 h 6858000"/>
              <a:gd name="connsiteX0" fmla="*/ 6323 w 1514862"/>
              <a:gd name="connsiteY0" fmla="*/ 0 h 6858000"/>
              <a:gd name="connsiteX1" fmla="*/ 1514862 w 1514862"/>
              <a:gd name="connsiteY1" fmla="*/ 0 h 6858000"/>
              <a:gd name="connsiteX2" fmla="*/ 1514862 w 1514862"/>
              <a:gd name="connsiteY2" fmla="*/ 6858000 h 6858000"/>
              <a:gd name="connsiteX3" fmla="*/ 63497 w 1514862"/>
              <a:gd name="connsiteY3" fmla="*/ 6858000 h 6858000"/>
              <a:gd name="connsiteX4" fmla="*/ 63638 w 1514862"/>
              <a:gd name="connsiteY4" fmla="*/ 6857735 h 6858000"/>
              <a:gd name="connsiteX5" fmla="*/ 75687 w 1514862"/>
              <a:gd name="connsiteY5" fmla="*/ 6809549 h 6858000"/>
              <a:gd name="connsiteX6" fmla="*/ 107898 w 1514862"/>
              <a:gd name="connsiteY6" fmla="*/ 6715115 h 6858000"/>
              <a:gd name="connsiteX7" fmla="*/ 117749 w 1514862"/>
              <a:gd name="connsiteY7" fmla="*/ 6680170 h 6858000"/>
              <a:gd name="connsiteX8" fmla="*/ 143299 w 1514862"/>
              <a:gd name="connsiteY8" fmla="*/ 6621207 h 6858000"/>
              <a:gd name="connsiteX9" fmla="*/ 159956 w 1514862"/>
              <a:gd name="connsiteY9" fmla="*/ 6596265 h 6858000"/>
              <a:gd name="connsiteX10" fmla="*/ 159835 w 1514862"/>
              <a:gd name="connsiteY10" fmla="*/ 6594818 h 6858000"/>
              <a:gd name="connsiteX11" fmla="*/ 164080 w 1514862"/>
              <a:gd name="connsiteY11" fmla="*/ 6593735 h 6858000"/>
              <a:gd name="connsiteX12" fmla="*/ 167277 w 1514862"/>
              <a:gd name="connsiteY12" fmla="*/ 6589172 h 6858000"/>
              <a:gd name="connsiteX13" fmla="*/ 170571 w 1514862"/>
              <a:gd name="connsiteY13" fmla="*/ 6574442 h 6858000"/>
              <a:gd name="connsiteX14" fmla="*/ 170911 w 1514862"/>
              <a:gd name="connsiteY14" fmla="*/ 6568530 h 6858000"/>
              <a:gd name="connsiteX15" fmla="*/ 173320 w 1514862"/>
              <a:gd name="connsiteY15" fmla="*/ 6560674 h 6858000"/>
              <a:gd name="connsiteX16" fmla="*/ 173665 w 1514862"/>
              <a:gd name="connsiteY16" fmla="*/ 6560598 h 6858000"/>
              <a:gd name="connsiteX17" fmla="*/ 175362 w 1514862"/>
              <a:gd name="connsiteY17" fmla="*/ 6553006 h 6858000"/>
              <a:gd name="connsiteX18" fmla="*/ 180058 w 1514862"/>
              <a:gd name="connsiteY18" fmla="*/ 6514360 h 6858000"/>
              <a:gd name="connsiteX19" fmla="*/ 221712 w 1514862"/>
              <a:gd name="connsiteY19" fmla="*/ 6478062 h 6858000"/>
              <a:gd name="connsiteX20" fmla="*/ 232401 w 1514862"/>
              <a:gd name="connsiteY20" fmla="*/ 6460325 h 6858000"/>
              <a:gd name="connsiteX21" fmla="*/ 239634 w 1514862"/>
              <a:gd name="connsiteY21" fmla="*/ 6451488 h 6858000"/>
              <a:gd name="connsiteX22" fmla="*/ 241069 w 1514862"/>
              <a:gd name="connsiteY22" fmla="*/ 6451348 h 6858000"/>
              <a:gd name="connsiteX23" fmla="*/ 245427 w 1514862"/>
              <a:gd name="connsiteY23" fmla="*/ 6414240 h 6858000"/>
              <a:gd name="connsiteX24" fmla="*/ 248303 w 1514862"/>
              <a:gd name="connsiteY24" fmla="*/ 6410269 h 6858000"/>
              <a:gd name="connsiteX25" fmla="*/ 248203 w 1514862"/>
              <a:gd name="connsiteY25" fmla="*/ 6384857 h 6858000"/>
              <a:gd name="connsiteX26" fmla="*/ 249720 w 1514862"/>
              <a:gd name="connsiteY26" fmla="*/ 6372381 h 6858000"/>
              <a:gd name="connsiteX27" fmla="*/ 246914 w 1514862"/>
              <a:gd name="connsiteY27" fmla="*/ 6367510 h 6858000"/>
              <a:gd name="connsiteX28" fmla="*/ 250794 w 1514862"/>
              <a:gd name="connsiteY28" fmla="*/ 6349778 h 6858000"/>
              <a:gd name="connsiteX29" fmla="*/ 252459 w 1514862"/>
              <a:gd name="connsiteY29" fmla="*/ 6348250 h 6858000"/>
              <a:gd name="connsiteX30" fmla="*/ 268493 w 1514862"/>
              <a:gd name="connsiteY30" fmla="*/ 6281972 h 6858000"/>
              <a:gd name="connsiteX31" fmla="*/ 279256 w 1514862"/>
              <a:gd name="connsiteY31" fmla="*/ 6211940 h 6858000"/>
              <a:gd name="connsiteX32" fmla="*/ 320751 w 1514862"/>
              <a:gd name="connsiteY32" fmla="*/ 6113913 h 6858000"/>
              <a:gd name="connsiteX33" fmla="*/ 325044 w 1514862"/>
              <a:gd name="connsiteY33" fmla="*/ 6028119 h 6858000"/>
              <a:gd name="connsiteX34" fmla="*/ 351824 w 1514862"/>
              <a:gd name="connsiteY34" fmla="*/ 5934687 h 6858000"/>
              <a:gd name="connsiteX35" fmla="*/ 385836 w 1514862"/>
              <a:gd name="connsiteY35" fmla="*/ 5765594 h 6858000"/>
              <a:gd name="connsiteX36" fmla="*/ 417672 w 1514862"/>
              <a:gd name="connsiteY36" fmla="*/ 5693685 h 6858000"/>
              <a:gd name="connsiteX37" fmla="*/ 437727 w 1514862"/>
              <a:gd name="connsiteY37" fmla="*/ 5665173 h 6858000"/>
              <a:gd name="connsiteX38" fmla="*/ 471444 w 1514862"/>
              <a:gd name="connsiteY38" fmla="*/ 5563435 h 6858000"/>
              <a:gd name="connsiteX39" fmla="*/ 500949 w 1514862"/>
              <a:gd name="connsiteY39" fmla="*/ 5476393 h 6858000"/>
              <a:gd name="connsiteX40" fmla="*/ 532142 w 1514862"/>
              <a:gd name="connsiteY40" fmla="*/ 5396260 h 6858000"/>
              <a:gd name="connsiteX41" fmla="*/ 548123 w 1514862"/>
              <a:gd name="connsiteY41" fmla="*/ 5330009 h 6858000"/>
              <a:gd name="connsiteX42" fmla="*/ 581616 w 1514862"/>
              <a:gd name="connsiteY42" fmla="*/ 5273739 h 6858000"/>
              <a:gd name="connsiteX43" fmla="*/ 591215 w 1514862"/>
              <a:gd name="connsiteY43" fmla="*/ 5241779 h 6858000"/>
              <a:gd name="connsiteX44" fmla="*/ 602441 w 1514862"/>
              <a:gd name="connsiteY44" fmla="*/ 5225268 h 6858000"/>
              <a:gd name="connsiteX45" fmla="*/ 603461 w 1514862"/>
              <a:gd name="connsiteY45" fmla="*/ 5217684 h 6858000"/>
              <a:gd name="connsiteX46" fmla="*/ 610802 w 1514862"/>
              <a:gd name="connsiteY46" fmla="*/ 5193377 h 6858000"/>
              <a:gd name="connsiteX47" fmla="*/ 614105 w 1514862"/>
              <a:gd name="connsiteY47" fmla="*/ 5179288 h 6858000"/>
              <a:gd name="connsiteX48" fmla="*/ 615089 w 1514862"/>
              <a:gd name="connsiteY48" fmla="*/ 5173621 h 6858000"/>
              <a:gd name="connsiteX49" fmla="*/ 610723 w 1514862"/>
              <a:gd name="connsiteY49" fmla="*/ 5159961 h 6858000"/>
              <a:gd name="connsiteX50" fmla="*/ 617400 w 1514862"/>
              <a:gd name="connsiteY50" fmla="*/ 5144295 h 6858000"/>
              <a:gd name="connsiteX51" fmla="*/ 614333 w 1514862"/>
              <a:gd name="connsiteY51" fmla="*/ 5125185 h 6858000"/>
              <a:gd name="connsiteX52" fmla="*/ 621163 w 1514862"/>
              <a:gd name="connsiteY52" fmla="*/ 5121884 h 6858000"/>
              <a:gd name="connsiteX53" fmla="*/ 628199 w 1514862"/>
              <a:gd name="connsiteY53" fmla="*/ 5067850 h 6858000"/>
              <a:gd name="connsiteX54" fmla="*/ 630930 w 1514862"/>
              <a:gd name="connsiteY54" fmla="*/ 5060861 h 6858000"/>
              <a:gd name="connsiteX55" fmla="*/ 627634 w 1514862"/>
              <a:gd name="connsiteY55" fmla="*/ 5034192 h 6858000"/>
              <a:gd name="connsiteX56" fmla="*/ 629188 w 1514862"/>
              <a:gd name="connsiteY56" fmla="*/ 4993030 h 6858000"/>
              <a:gd name="connsiteX57" fmla="*/ 636097 w 1514862"/>
              <a:gd name="connsiteY57" fmla="*/ 4946844 h 6858000"/>
              <a:gd name="connsiteX58" fmla="*/ 631953 w 1514862"/>
              <a:gd name="connsiteY58" fmla="*/ 4932692 h 6858000"/>
              <a:gd name="connsiteX59" fmla="*/ 647356 w 1514862"/>
              <a:gd name="connsiteY59" fmla="*/ 4858827 h 6858000"/>
              <a:gd name="connsiteX60" fmla="*/ 641510 w 1514862"/>
              <a:gd name="connsiteY60" fmla="*/ 4801535 h 6858000"/>
              <a:gd name="connsiteX61" fmla="*/ 649179 w 1514862"/>
              <a:gd name="connsiteY61" fmla="*/ 4797794 h 6858000"/>
              <a:gd name="connsiteX62" fmla="*/ 650473 w 1514862"/>
              <a:gd name="connsiteY62" fmla="*/ 4784526 h 6858000"/>
              <a:gd name="connsiteX63" fmla="*/ 652257 w 1514862"/>
              <a:gd name="connsiteY63" fmla="*/ 4781211 h 6858000"/>
              <a:gd name="connsiteX64" fmla="*/ 661044 w 1514862"/>
              <a:gd name="connsiteY64" fmla="*/ 4761984 h 6858000"/>
              <a:gd name="connsiteX65" fmla="*/ 657092 w 1514862"/>
              <a:gd name="connsiteY65" fmla="*/ 4690749 h 6858000"/>
              <a:gd name="connsiteX66" fmla="*/ 652572 w 1514862"/>
              <a:gd name="connsiteY66" fmla="*/ 4584173 h 6858000"/>
              <a:gd name="connsiteX67" fmla="*/ 647655 w 1514862"/>
              <a:gd name="connsiteY67" fmla="*/ 4444346 h 6858000"/>
              <a:gd name="connsiteX68" fmla="*/ 644220 w 1514862"/>
              <a:gd name="connsiteY68" fmla="*/ 4375228 h 6858000"/>
              <a:gd name="connsiteX69" fmla="*/ 624873 w 1514862"/>
              <a:gd name="connsiteY69" fmla="*/ 4214165 h 6858000"/>
              <a:gd name="connsiteX70" fmla="*/ 628946 w 1514862"/>
              <a:gd name="connsiteY70" fmla="*/ 4090296 h 6858000"/>
              <a:gd name="connsiteX71" fmla="*/ 614202 w 1514862"/>
              <a:gd name="connsiteY71" fmla="*/ 4033999 h 6858000"/>
              <a:gd name="connsiteX72" fmla="*/ 615351 w 1514862"/>
              <a:gd name="connsiteY72" fmla="*/ 4031933 h 6858000"/>
              <a:gd name="connsiteX73" fmla="*/ 613927 w 1514862"/>
              <a:gd name="connsiteY73" fmla="*/ 4013953 h 6858000"/>
              <a:gd name="connsiteX74" fmla="*/ 600222 w 1514862"/>
              <a:gd name="connsiteY74" fmla="*/ 3974753 h 6858000"/>
              <a:gd name="connsiteX75" fmla="*/ 601820 w 1514862"/>
              <a:gd name="connsiteY75" fmla="*/ 3969950 h 6858000"/>
              <a:gd name="connsiteX76" fmla="*/ 595242 w 1514862"/>
              <a:gd name="connsiteY76" fmla="*/ 3933779 h 6858000"/>
              <a:gd name="connsiteX77" fmla="*/ 596573 w 1514862"/>
              <a:gd name="connsiteY77" fmla="*/ 3933093 h 6858000"/>
              <a:gd name="connsiteX78" fmla="*/ 600927 w 1514862"/>
              <a:gd name="connsiteY78" fmla="*/ 3922082 h 6858000"/>
              <a:gd name="connsiteX79" fmla="*/ 606005 w 1514862"/>
              <a:gd name="connsiteY79" fmla="*/ 3901461 h 6858000"/>
              <a:gd name="connsiteX80" fmla="*/ 628599 w 1514862"/>
              <a:gd name="connsiteY80" fmla="*/ 3813873 h 6858000"/>
              <a:gd name="connsiteX81" fmla="*/ 628024 w 1514862"/>
              <a:gd name="connsiteY81" fmla="*/ 3806161 h 6858000"/>
              <a:gd name="connsiteX82" fmla="*/ 628331 w 1514862"/>
              <a:gd name="connsiteY82" fmla="*/ 3805957 h 6858000"/>
              <a:gd name="connsiteX83" fmla="*/ 628358 w 1514862"/>
              <a:gd name="connsiteY83" fmla="*/ 3797724 h 6858000"/>
              <a:gd name="connsiteX84" fmla="*/ 626973 w 1514862"/>
              <a:gd name="connsiteY84" fmla="*/ 3792098 h 6858000"/>
              <a:gd name="connsiteX85" fmla="*/ 625857 w 1514862"/>
              <a:gd name="connsiteY85" fmla="*/ 3777135 h 6858000"/>
              <a:gd name="connsiteX86" fmla="*/ 627590 w 1514862"/>
              <a:gd name="connsiteY86" fmla="*/ 3771656 h 6858000"/>
              <a:gd name="connsiteX87" fmla="*/ 631333 w 1514862"/>
              <a:gd name="connsiteY87" fmla="*/ 3769007 h 6858000"/>
              <a:gd name="connsiteX88" fmla="*/ 630799 w 1514862"/>
              <a:gd name="connsiteY88" fmla="*/ 3767709 h 6858000"/>
              <a:gd name="connsiteX89" fmla="*/ 639495 w 1514862"/>
              <a:gd name="connsiteY89" fmla="*/ 3738082 h 6858000"/>
              <a:gd name="connsiteX90" fmla="*/ 646841 w 1514862"/>
              <a:gd name="connsiteY90" fmla="*/ 3673397 h 6858000"/>
              <a:gd name="connsiteX91" fmla="*/ 646137 w 1514862"/>
              <a:gd name="connsiteY91" fmla="*/ 3637109 h 6858000"/>
              <a:gd name="connsiteX92" fmla="*/ 649580 w 1514862"/>
              <a:gd name="connsiteY92" fmla="*/ 3536883 h 6858000"/>
              <a:gd name="connsiteX93" fmla="*/ 657118 w 1514862"/>
              <a:gd name="connsiteY93" fmla="*/ 3435652 h 6858000"/>
              <a:gd name="connsiteX94" fmla="*/ 658789 w 1514862"/>
              <a:gd name="connsiteY94" fmla="*/ 3307769 h 6858000"/>
              <a:gd name="connsiteX95" fmla="*/ 676352 w 1514862"/>
              <a:gd name="connsiteY95" fmla="*/ 3250522 h 6858000"/>
              <a:gd name="connsiteX96" fmla="*/ 676777 w 1514862"/>
              <a:gd name="connsiteY96" fmla="*/ 3229163 h 6858000"/>
              <a:gd name="connsiteX97" fmla="*/ 678600 w 1514862"/>
              <a:gd name="connsiteY97" fmla="*/ 3217217 h 6858000"/>
              <a:gd name="connsiteX98" fmla="*/ 665435 w 1514862"/>
              <a:gd name="connsiteY98" fmla="*/ 3183755 h 6858000"/>
              <a:gd name="connsiteX99" fmla="*/ 665936 w 1514862"/>
              <a:gd name="connsiteY99" fmla="*/ 3178642 h 6858000"/>
              <a:gd name="connsiteX100" fmla="*/ 653536 w 1514862"/>
              <a:gd name="connsiteY100" fmla="*/ 3158586 h 6858000"/>
              <a:gd name="connsiteX101" fmla="*/ 638721 w 1514862"/>
              <a:gd name="connsiteY101" fmla="*/ 3129034 h 6858000"/>
              <a:gd name="connsiteX102" fmla="*/ 639386 w 1514862"/>
              <a:gd name="connsiteY102" fmla="*/ 3126682 h 6858000"/>
              <a:gd name="connsiteX103" fmla="*/ 630254 w 1514862"/>
              <a:gd name="connsiteY103" fmla="*/ 3114519 h 6858000"/>
              <a:gd name="connsiteX104" fmla="*/ 616863 w 1514862"/>
              <a:gd name="connsiteY104" fmla="*/ 3106272 h 6858000"/>
              <a:gd name="connsiteX105" fmla="*/ 589593 w 1514862"/>
              <a:gd name="connsiteY105" fmla="*/ 2958185 h 6858000"/>
              <a:gd name="connsiteX106" fmla="*/ 532207 w 1514862"/>
              <a:gd name="connsiteY106" fmla="*/ 2762989 h 6858000"/>
              <a:gd name="connsiteX107" fmla="*/ 481125 w 1514862"/>
              <a:gd name="connsiteY107" fmla="*/ 2554718 h 6858000"/>
              <a:gd name="connsiteX108" fmla="*/ 461219 w 1514862"/>
              <a:gd name="connsiteY108" fmla="*/ 2485734 h 6858000"/>
              <a:gd name="connsiteX109" fmla="*/ 451942 w 1514862"/>
              <a:gd name="connsiteY109" fmla="*/ 2447068 h 6858000"/>
              <a:gd name="connsiteX110" fmla="*/ 438903 w 1514862"/>
              <a:gd name="connsiteY110" fmla="*/ 2425819 h 6858000"/>
              <a:gd name="connsiteX111" fmla="*/ 444902 w 1514862"/>
              <a:gd name="connsiteY111" fmla="*/ 2402874 h 6858000"/>
              <a:gd name="connsiteX112" fmla="*/ 447514 w 1514862"/>
              <a:gd name="connsiteY112" fmla="*/ 2381443 h 6858000"/>
              <a:gd name="connsiteX113" fmla="*/ 423843 w 1514862"/>
              <a:gd name="connsiteY113" fmla="*/ 2261920 h 6858000"/>
              <a:gd name="connsiteX114" fmla="*/ 413730 w 1514862"/>
              <a:gd name="connsiteY114" fmla="*/ 2195378 h 6858000"/>
              <a:gd name="connsiteX115" fmla="*/ 397947 w 1514862"/>
              <a:gd name="connsiteY115" fmla="*/ 2155135 h 6858000"/>
              <a:gd name="connsiteX116" fmla="*/ 395405 w 1514862"/>
              <a:gd name="connsiteY116" fmla="*/ 2118008 h 6858000"/>
              <a:gd name="connsiteX117" fmla="*/ 396398 w 1514862"/>
              <a:gd name="connsiteY117" fmla="*/ 2050531 h 6858000"/>
              <a:gd name="connsiteX118" fmla="*/ 388204 w 1514862"/>
              <a:gd name="connsiteY118" fmla="*/ 1963269 h 6858000"/>
              <a:gd name="connsiteX119" fmla="*/ 369382 w 1514862"/>
              <a:gd name="connsiteY119" fmla="*/ 1906352 h 6858000"/>
              <a:gd name="connsiteX120" fmla="*/ 345939 w 1514862"/>
              <a:gd name="connsiteY120" fmla="*/ 1861531 h 6858000"/>
              <a:gd name="connsiteX121" fmla="*/ 299738 w 1514862"/>
              <a:gd name="connsiteY121" fmla="*/ 1732919 h 6858000"/>
              <a:gd name="connsiteX122" fmla="*/ 272049 w 1514862"/>
              <a:gd name="connsiteY122" fmla="*/ 1663540 h 6858000"/>
              <a:gd name="connsiteX123" fmla="*/ 271175 w 1514862"/>
              <a:gd name="connsiteY123" fmla="*/ 1615777 h 6858000"/>
              <a:gd name="connsiteX124" fmla="*/ 251970 w 1514862"/>
              <a:gd name="connsiteY124" fmla="*/ 1563678 h 6858000"/>
              <a:gd name="connsiteX125" fmla="*/ 265050 w 1514862"/>
              <a:gd name="connsiteY125" fmla="*/ 1519474 h 6858000"/>
              <a:gd name="connsiteX126" fmla="*/ 257792 w 1514862"/>
              <a:gd name="connsiteY126" fmla="*/ 1477995 h 6858000"/>
              <a:gd name="connsiteX127" fmla="*/ 243877 w 1514862"/>
              <a:gd name="connsiteY127" fmla="*/ 1373769 h 6858000"/>
              <a:gd name="connsiteX128" fmla="*/ 252184 w 1514862"/>
              <a:gd name="connsiteY128" fmla="*/ 1307086 h 6858000"/>
              <a:gd name="connsiteX129" fmla="*/ 253372 w 1514862"/>
              <a:gd name="connsiteY129" fmla="*/ 1189033 h 6858000"/>
              <a:gd name="connsiteX130" fmla="*/ 258057 w 1514862"/>
              <a:gd name="connsiteY130" fmla="*/ 1168288 h 6858000"/>
              <a:gd name="connsiteX131" fmla="*/ 250339 w 1514862"/>
              <a:gd name="connsiteY131" fmla="*/ 1142577 h 6858000"/>
              <a:gd name="connsiteX132" fmla="*/ 239645 w 1514862"/>
              <a:gd name="connsiteY132" fmla="*/ 1088484 h 6858000"/>
              <a:gd name="connsiteX133" fmla="*/ 228381 w 1514862"/>
              <a:gd name="connsiteY133" fmla="*/ 1016103 h 6858000"/>
              <a:gd name="connsiteX134" fmla="*/ 229837 w 1514862"/>
              <a:gd name="connsiteY134" fmla="*/ 932283 h 6858000"/>
              <a:gd name="connsiteX135" fmla="*/ 232073 w 1514862"/>
              <a:gd name="connsiteY135" fmla="*/ 915925 h 6858000"/>
              <a:gd name="connsiteX136" fmla="*/ 224702 w 1514862"/>
              <a:gd name="connsiteY136" fmla="*/ 896999 h 6858000"/>
              <a:gd name="connsiteX137" fmla="*/ 194110 w 1514862"/>
              <a:gd name="connsiteY137" fmla="*/ 821517 h 6858000"/>
              <a:gd name="connsiteX138" fmla="*/ 173060 w 1514862"/>
              <a:gd name="connsiteY138" fmla="*/ 751353 h 6858000"/>
              <a:gd name="connsiteX139" fmla="*/ 172618 w 1514862"/>
              <a:gd name="connsiteY139" fmla="*/ 721230 h 6858000"/>
              <a:gd name="connsiteX140" fmla="*/ 158289 w 1514862"/>
              <a:gd name="connsiteY140" fmla="*/ 681659 h 6858000"/>
              <a:gd name="connsiteX141" fmla="*/ 143708 w 1514862"/>
              <a:gd name="connsiteY141" fmla="*/ 635218 h 6858000"/>
              <a:gd name="connsiteX142" fmla="*/ 148719 w 1514862"/>
              <a:gd name="connsiteY142" fmla="*/ 613763 h 6858000"/>
              <a:gd name="connsiteX143" fmla="*/ 134661 w 1514862"/>
              <a:gd name="connsiteY143" fmla="*/ 598582 h 6858000"/>
              <a:gd name="connsiteX144" fmla="*/ 134342 w 1514862"/>
              <a:gd name="connsiteY144" fmla="*/ 576846 h 6858000"/>
              <a:gd name="connsiteX145" fmla="*/ 113968 w 1514862"/>
              <a:gd name="connsiteY145" fmla="*/ 530055 h 6858000"/>
              <a:gd name="connsiteX146" fmla="*/ 104404 w 1514862"/>
              <a:gd name="connsiteY146" fmla="*/ 448559 h 6858000"/>
              <a:gd name="connsiteX147" fmla="*/ 110826 w 1514862"/>
              <a:gd name="connsiteY147" fmla="*/ 441529 h 6858000"/>
              <a:gd name="connsiteX148" fmla="*/ 110047 w 1514862"/>
              <a:gd name="connsiteY148" fmla="*/ 428927 h 6858000"/>
              <a:gd name="connsiteX149" fmla="*/ 99451 w 1514862"/>
              <a:gd name="connsiteY149" fmla="*/ 430161 h 6858000"/>
              <a:gd name="connsiteX150" fmla="*/ 76471 w 1514862"/>
              <a:gd name="connsiteY150" fmla="*/ 367211 h 6858000"/>
              <a:gd name="connsiteX151" fmla="*/ 33963 w 1514862"/>
              <a:gd name="connsiteY151" fmla="*/ 302178 h 6858000"/>
              <a:gd name="connsiteX152" fmla="*/ 12635 w 1514862"/>
              <a:gd name="connsiteY152" fmla="*/ 211375 h 6858000"/>
              <a:gd name="connsiteX153" fmla="*/ 3963 w 1514862"/>
              <a:gd name="connsiteY153" fmla="*/ 184179 h 6858000"/>
              <a:gd name="connsiteX154" fmla="*/ 25635 w 1514862"/>
              <a:gd name="connsiteY154" fmla="*/ 47336 h 6858000"/>
              <a:gd name="connsiteX155" fmla="*/ 6323 w 1514862"/>
              <a:gd name="connsiteY155"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6312 w 1508539"/>
              <a:gd name="connsiteY152" fmla="*/ 211375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0191 w 1508539"/>
              <a:gd name="connsiteY149" fmla="*/ 404917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106893 w 1508539"/>
              <a:gd name="connsiteY146" fmla="*/ 46538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4721 w 1508539"/>
              <a:gd name="connsiteY63" fmla="*/ 4761984 h 6858000"/>
              <a:gd name="connsiteX64" fmla="*/ 650769 w 1508539"/>
              <a:gd name="connsiteY64" fmla="*/ 4690749 h 6858000"/>
              <a:gd name="connsiteX65" fmla="*/ 646249 w 1508539"/>
              <a:gd name="connsiteY65" fmla="*/ 4584173 h 6858000"/>
              <a:gd name="connsiteX66" fmla="*/ 641332 w 1508539"/>
              <a:gd name="connsiteY66" fmla="*/ 4444346 h 6858000"/>
              <a:gd name="connsiteX67" fmla="*/ 637897 w 1508539"/>
              <a:gd name="connsiteY67" fmla="*/ 4375228 h 6858000"/>
              <a:gd name="connsiteX68" fmla="*/ 618550 w 1508539"/>
              <a:gd name="connsiteY68" fmla="*/ 4214165 h 6858000"/>
              <a:gd name="connsiteX69" fmla="*/ 622623 w 1508539"/>
              <a:gd name="connsiteY69" fmla="*/ 4090296 h 6858000"/>
              <a:gd name="connsiteX70" fmla="*/ 607879 w 1508539"/>
              <a:gd name="connsiteY70" fmla="*/ 4033999 h 6858000"/>
              <a:gd name="connsiteX71" fmla="*/ 609028 w 1508539"/>
              <a:gd name="connsiteY71" fmla="*/ 4031933 h 6858000"/>
              <a:gd name="connsiteX72" fmla="*/ 607604 w 1508539"/>
              <a:gd name="connsiteY72" fmla="*/ 4013953 h 6858000"/>
              <a:gd name="connsiteX73" fmla="*/ 593899 w 1508539"/>
              <a:gd name="connsiteY73" fmla="*/ 3974753 h 6858000"/>
              <a:gd name="connsiteX74" fmla="*/ 595497 w 1508539"/>
              <a:gd name="connsiteY74" fmla="*/ 3969950 h 6858000"/>
              <a:gd name="connsiteX75" fmla="*/ 588919 w 1508539"/>
              <a:gd name="connsiteY75" fmla="*/ 3933779 h 6858000"/>
              <a:gd name="connsiteX76" fmla="*/ 590250 w 1508539"/>
              <a:gd name="connsiteY76" fmla="*/ 3933093 h 6858000"/>
              <a:gd name="connsiteX77" fmla="*/ 594604 w 1508539"/>
              <a:gd name="connsiteY77" fmla="*/ 3922082 h 6858000"/>
              <a:gd name="connsiteX78" fmla="*/ 599682 w 1508539"/>
              <a:gd name="connsiteY78" fmla="*/ 3901461 h 6858000"/>
              <a:gd name="connsiteX79" fmla="*/ 622276 w 1508539"/>
              <a:gd name="connsiteY79" fmla="*/ 3813873 h 6858000"/>
              <a:gd name="connsiteX80" fmla="*/ 621701 w 1508539"/>
              <a:gd name="connsiteY80" fmla="*/ 3806161 h 6858000"/>
              <a:gd name="connsiteX81" fmla="*/ 622008 w 1508539"/>
              <a:gd name="connsiteY81" fmla="*/ 3805957 h 6858000"/>
              <a:gd name="connsiteX82" fmla="*/ 622035 w 1508539"/>
              <a:gd name="connsiteY82" fmla="*/ 3797724 h 6858000"/>
              <a:gd name="connsiteX83" fmla="*/ 620650 w 1508539"/>
              <a:gd name="connsiteY83" fmla="*/ 3792098 h 6858000"/>
              <a:gd name="connsiteX84" fmla="*/ 619534 w 1508539"/>
              <a:gd name="connsiteY84" fmla="*/ 3777135 h 6858000"/>
              <a:gd name="connsiteX85" fmla="*/ 621267 w 1508539"/>
              <a:gd name="connsiteY85" fmla="*/ 3771656 h 6858000"/>
              <a:gd name="connsiteX86" fmla="*/ 625010 w 1508539"/>
              <a:gd name="connsiteY86" fmla="*/ 3769007 h 6858000"/>
              <a:gd name="connsiteX87" fmla="*/ 624476 w 1508539"/>
              <a:gd name="connsiteY87" fmla="*/ 3767709 h 6858000"/>
              <a:gd name="connsiteX88" fmla="*/ 633172 w 1508539"/>
              <a:gd name="connsiteY88" fmla="*/ 3738082 h 6858000"/>
              <a:gd name="connsiteX89" fmla="*/ 640518 w 1508539"/>
              <a:gd name="connsiteY89" fmla="*/ 3673397 h 6858000"/>
              <a:gd name="connsiteX90" fmla="*/ 639814 w 1508539"/>
              <a:gd name="connsiteY90" fmla="*/ 3637109 h 6858000"/>
              <a:gd name="connsiteX91" fmla="*/ 643257 w 1508539"/>
              <a:gd name="connsiteY91" fmla="*/ 3536883 h 6858000"/>
              <a:gd name="connsiteX92" fmla="*/ 650795 w 1508539"/>
              <a:gd name="connsiteY92" fmla="*/ 3435652 h 6858000"/>
              <a:gd name="connsiteX93" fmla="*/ 652466 w 1508539"/>
              <a:gd name="connsiteY93" fmla="*/ 3307769 h 6858000"/>
              <a:gd name="connsiteX94" fmla="*/ 670029 w 1508539"/>
              <a:gd name="connsiteY94" fmla="*/ 3250522 h 6858000"/>
              <a:gd name="connsiteX95" fmla="*/ 670454 w 1508539"/>
              <a:gd name="connsiteY95" fmla="*/ 3229163 h 6858000"/>
              <a:gd name="connsiteX96" fmla="*/ 672277 w 1508539"/>
              <a:gd name="connsiteY96" fmla="*/ 3217217 h 6858000"/>
              <a:gd name="connsiteX97" fmla="*/ 659112 w 1508539"/>
              <a:gd name="connsiteY97" fmla="*/ 3183755 h 6858000"/>
              <a:gd name="connsiteX98" fmla="*/ 659613 w 1508539"/>
              <a:gd name="connsiteY98" fmla="*/ 3178642 h 6858000"/>
              <a:gd name="connsiteX99" fmla="*/ 647213 w 1508539"/>
              <a:gd name="connsiteY99" fmla="*/ 3158586 h 6858000"/>
              <a:gd name="connsiteX100" fmla="*/ 632398 w 1508539"/>
              <a:gd name="connsiteY100" fmla="*/ 3129034 h 6858000"/>
              <a:gd name="connsiteX101" fmla="*/ 633063 w 1508539"/>
              <a:gd name="connsiteY101" fmla="*/ 3126682 h 6858000"/>
              <a:gd name="connsiteX102" fmla="*/ 623931 w 1508539"/>
              <a:gd name="connsiteY102" fmla="*/ 3114519 h 6858000"/>
              <a:gd name="connsiteX103" fmla="*/ 610540 w 1508539"/>
              <a:gd name="connsiteY103" fmla="*/ 3106272 h 6858000"/>
              <a:gd name="connsiteX104" fmla="*/ 583270 w 1508539"/>
              <a:gd name="connsiteY104" fmla="*/ 2958185 h 6858000"/>
              <a:gd name="connsiteX105" fmla="*/ 525884 w 1508539"/>
              <a:gd name="connsiteY105" fmla="*/ 2762989 h 6858000"/>
              <a:gd name="connsiteX106" fmla="*/ 474802 w 1508539"/>
              <a:gd name="connsiteY106" fmla="*/ 2554718 h 6858000"/>
              <a:gd name="connsiteX107" fmla="*/ 454896 w 1508539"/>
              <a:gd name="connsiteY107" fmla="*/ 2485734 h 6858000"/>
              <a:gd name="connsiteX108" fmla="*/ 445619 w 1508539"/>
              <a:gd name="connsiteY108" fmla="*/ 2447068 h 6858000"/>
              <a:gd name="connsiteX109" fmla="*/ 432580 w 1508539"/>
              <a:gd name="connsiteY109" fmla="*/ 2425819 h 6858000"/>
              <a:gd name="connsiteX110" fmla="*/ 438579 w 1508539"/>
              <a:gd name="connsiteY110" fmla="*/ 2402874 h 6858000"/>
              <a:gd name="connsiteX111" fmla="*/ 441191 w 1508539"/>
              <a:gd name="connsiteY111" fmla="*/ 2381443 h 6858000"/>
              <a:gd name="connsiteX112" fmla="*/ 417520 w 1508539"/>
              <a:gd name="connsiteY112" fmla="*/ 2261920 h 6858000"/>
              <a:gd name="connsiteX113" fmla="*/ 407407 w 1508539"/>
              <a:gd name="connsiteY113" fmla="*/ 2195378 h 6858000"/>
              <a:gd name="connsiteX114" fmla="*/ 391624 w 1508539"/>
              <a:gd name="connsiteY114" fmla="*/ 2155135 h 6858000"/>
              <a:gd name="connsiteX115" fmla="*/ 389082 w 1508539"/>
              <a:gd name="connsiteY115" fmla="*/ 2118008 h 6858000"/>
              <a:gd name="connsiteX116" fmla="*/ 390075 w 1508539"/>
              <a:gd name="connsiteY116" fmla="*/ 2050531 h 6858000"/>
              <a:gd name="connsiteX117" fmla="*/ 381881 w 1508539"/>
              <a:gd name="connsiteY117" fmla="*/ 1963269 h 6858000"/>
              <a:gd name="connsiteX118" fmla="*/ 363059 w 1508539"/>
              <a:gd name="connsiteY118" fmla="*/ 1906352 h 6858000"/>
              <a:gd name="connsiteX119" fmla="*/ 339616 w 1508539"/>
              <a:gd name="connsiteY119" fmla="*/ 1861531 h 6858000"/>
              <a:gd name="connsiteX120" fmla="*/ 293415 w 1508539"/>
              <a:gd name="connsiteY120" fmla="*/ 1732919 h 6858000"/>
              <a:gd name="connsiteX121" fmla="*/ 265726 w 1508539"/>
              <a:gd name="connsiteY121" fmla="*/ 1663540 h 6858000"/>
              <a:gd name="connsiteX122" fmla="*/ 264852 w 1508539"/>
              <a:gd name="connsiteY122" fmla="*/ 1615777 h 6858000"/>
              <a:gd name="connsiteX123" fmla="*/ 245647 w 1508539"/>
              <a:gd name="connsiteY123" fmla="*/ 1563678 h 6858000"/>
              <a:gd name="connsiteX124" fmla="*/ 258727 w 1508539"/>
              <a:gd name="connsiteY124" fmla="*/ 1519474 h 6858000"/>
              <a:gd name="connsiteX125" fmla="*/ 251469 w 1508539"/>
              <a:gd name="connsiteY125" fmla="*/ 1477995 h 6858000"/>
              <a:gd name="connsiteX126" fmla="*/ 237554 w 1508539"/>
              <a:gd name="connsiteY126" fmla="*/ 1373769 h 6858000"/>
              <a:gd name="connsiteX127" fmla="*/ 245861 w 1508539"/>
              <a:gd name="connsiteY127" fmla="*/ 1307086 h 6858000"/>
              <a:gd name="connsiteX128" fmla="*/ 247049 w 1508539"/>
              <a:gd name="connsiteY128" fmla="*/ 1189033 h 6858000"/>
              <a:gd name="connsiteX129" fmla="*/ 251734 w 1508539"/>
              <a:gd name="connsiteY129" fmla="*/ 1168288 h 6858000"/>
              <a:gd name="connsiteX130" fmla="*/ 244016 w 1508539"/>
              <a:gd name="connsiteY130" fmla="*/ 1142577 h 6858000"/>
              <a:gd name="connsiteX131" fmla="*/ 233322 w 1508539"/>
              <a:gd name="connsiteY131" fmla="*/ 1088484 h 6858000"/>
              <a:gd name="connsiteX132" fmla="*/ 222058 w 1508539"/>
              <a:gd name="connsiteY132" fmla="*/ 1016103 h 6858000"/>
              <a:gd name="connsiteX133" fmla="*/ 223514 w 1508539"/>
              <a:gd name="connsiteY133" fmla="*/ 932283 h 6858000"/>
              <a:gd name="connsiteX134" fmla="*/ 225750 w 1508539"/>
              <a:gd name="connsiteY134" fmla="*/ 915925 h 6858000"/>
              <a:gd name="connsiteX135" fmla="*/ 218379 w 1508539"/>
              <a:gd name="connsiteY135" fmla="*/ 896999 h 6858000"/>
              <a:gd name="connsiteX136" fmla="*/ 187787 w 1508539"/>
              <a:gd name="connsiteY136" fmla="*/ 821517 h 6858000"/>
              <a:gd name="connsiteX137" fmla="*/ 166737 w 1508539"/>
              <a:gd name="connsiteY137" fmla="*/ 751353 h 6858000"/>
              <a:gd name="connsiteX138" fmla="*/ 166295 w 1508539"/>
              <a:gd name="connsiteY138" fmla="*/ 721230 h 6858000"/>
              <a:gd name="connsiteX139" fmla="*/ 151966 w 1508539"/>
              <a:gd name="connsiteY139" fmla="*/ 681659 h 6858000"/>
              <a:gd name="connsiteX140" fmla="*/ 137385 w 1508539"/>
              <a:gd name="connsiteY140" fmla="*/ 635218 h 6858000"/>
              <a:gd name="connsiteX141" fmla="*/ 142396 w 1508539"/>
              <a:gd name="connsiteY141" fmla="*/ 613763 h 6858000"/>
              <a:gd name="connsiteX142" fmla="*/ 128338 w 1508539"/>
              <a:gd name="connsiteY142" fmla="*/ 598582 h 6858000"/>
              <a:gd name="connsiteX143" fmla="*/ 128019 w 1508539"/>
              <a:gd name="connsiteY143" fmla="*/ 576846 h 6858000"/>
              <a:gd name="connsiteX144" fmla="*/ 107645 w 1508539"/>
              <a:gd name="connsiteY144" fmla="*/ 530055 h 6858000"/>
              <a:gd name="connsiteX145" fmla="*/ 106893 w 1508539"/>
              <a:gd name="connsiteY145" fmla="*/ 465389 h 6858000"/>
              <a:gd name="connsiteX146" fmla="*/ 89816 w 1508539"/>
              <a:gd name="connsiteY146" fmla="*/ 424699 h 6858000"/>
              <a:gd name="connsiteX147" fmla="*/ 90191 w 1508539"/>
              <a:gd name="connsiteY147" fmla="*/ 404917 h 6858000"/>
              <a:gd name="connsiteX148" fmla="*/ 70148 w 1508539"/>
              <a:gd name="connsiteY148" fmla="*/ 367211 h 6858000"/>
              <a:gd name="connsiteX149" fmla="*/ 36452 w 1508539"/>
              <a:gd name="connsiteY149" fmla="*/ 268519 h 6858000"/>
              <a:gd name="connsiteX150" fmla="*/ 23935 w 1508539"/>
              <a:gd name="connsiteY150" fmla="*/ 160886 h 6858000"/>
              <a:gd name="connsiteX151" fmla="*/ 19312 w 1508539"/>
              <a:gd name="connsiteY151" fmla="*/ 47336 h 6858000"/>
              <a:gd name="connsiteX152" fmla="*/ 0 w 1508539"/>
              <a:gd name="connsiteY152"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46936 w 1508539"/>
              <a:gd name="connsiteY60" fmla="*/ 4821170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3397 w 1508539"/>
              <a:gd name="connsiteY25" fmla="*/ 6372381 h 6858000"/>
              <a:gd name="connsiteX26" fmla="*/ 240591 w 1508539"/>
              <a:gd name="connsiteY26" fmla="*/ 6367510 h 6858000"/>
              <a:gd name="connsiteX27" fmla="*/ 244471 w 1508539"/>
              <a:gd name="connsiteY27" fmla="*/ 6349778 h 6858000"/>
              <a:gd name="connsiteX28" fmla="*/ 246136 w 1508539"/>
              <a:gd name="connsiteY28" fmla="*/ 6348250 h 6858000"/>
              <a:gd name="connsiteX29" fmla="*/ 262170 w 1508539"/>
              <a:gd name="connsiteY29" fmla="*/ 6281972 h 6858000"/>
              <a:gd name="connsiteX30" fmla="*/ 272933 w 1508539"/>
              <a:gd name="connsiteY30" fmla="*/ 6211940 h 6858000"/>
              <a:gd name="connsiteX31" fmla="*/ 314428 w 1508539"/>
              <a:gd name="connsiteY31" fmla="*/ 6113913 h 6858000"/>
              <a:gd name="connsiteX32" fmla="*/ 318721 w 1508539"/>
              <a:gd name="connsiteY32" fmla="*/ 6028119 h 6858000"/>
              <a:gd name="connsiteX33" fmla="*/ 345501 w 1508539"/>
              <a:gd name="connsiteY33" fmla="*/ 5934687 h 6858000"/>
              <a:gd name="connsiteX34" fmla="*/ 379513 w 1508539"/>
              <a:gd name="connsiteY34" fmla="*/ 5765594 h 6858000"/>
              <a:gd name="connsiteX35" fmla="*/ 411349 w 1508539"/>
              <a:gd name="connsiteY35" fmla="*/ 5693685 h 6858000"/>
              <a:gd name="connsiteX36" fmla="*/ 431404 w 1508539"/>
              <a:gd name="connsiteY36" fmla="*/ 5665173 h 6858000"/>
              <a:gd name="connsiteX37" fmla="*/ 465121 w 1508539"/>
              <a:gd name="connsiteY37" fmla="*/ 5563435 h 6858000"/>
              <a:gd name="connsiteX38" fmla="*/ 494626 w 1508539"/>
              <a:gd name="connsiteY38" fmla="*/ 5476393 h 6858000"/>
              <a:gd name="connsiteX39" fmla="*/ 525819 w 1508539"/>
              <a:gd name="connsiteY39" fmla="*/ 5396260 h 6858000"/>
              <a:gd name="connsiteX40" fmla="*/ 541800 w 1508539"/>
              <a:gd name="connsiteY40" fmla="*/ 5330009 h 6858000"/>
              <a:gd name="connsiteX41" fmla="*/ 575293 w 1508539"/>
              <a:gd name="connsiteY41" fmla="*/ 5273739 h 6858000"/>
              <a:gd name="connsiteX42" fmla="*/ 584892 w 1508539"/>
              <a:gd name="connsiteY42" fmla="*/ 5241779 h 6858000"/>
              <a:gd name="connsiteX43" fmla="*/ 596118 w 1508539"/>
              <a:gd name="connsiteY43" fmla="*/ 5225268 h 6858000"/>
              <a:gd name="connsiteX44" fmla="*/ 597138 w 1508539"/>
              <a:gd name="connsiteY44" fmla="*/ 5217684 h 6858000"/>
              <a:gd name="connsiteX45" fmla="*/ 604479 w 1508539"/>
              <a:gd name="connsiteY45" fmla="*/ 5193377 h 6858000"/>
              <a:gd name="connsiteX46" fmla="*/ 607782 w 1508539"/>
              <a:gd name="connsiteY46" fmla="*/ 5179288 h 6858000"/>
              <a:gd name="connsiteX47" fmla="*/ 608766 w 1508539"/>
              <a:gd name="connsiteY47" fmla="*/ 5173621 h 6858000"/>
              <a:gd name="connsiteX48" fmla="*/ 604400 w 1508539"/>
              <a:gd name="connsiteY48" fmla="*/ 5159961 h 6858000"/>
              <a:gd name="connsiteX49" fmla="*/ 611077 w 1508539"/>
              <a:gd name="connsiteY49" fmla="*/ 5144295 h 6858000"/>
              <a:gd name="connsiteX50" fmla="*/ 608010 w 1508539"/>
              <a:gd name="connsiteY50" fmla="*/ 5125185 h 6858000"/>
              <a:gd name="connsiteX51" fmla="*/ 614840 w 1508539"/>
              <a:gd name="connsiteY51" fmla="*/ 5121884 h 6858000"/>
              <a:gd name="connsiteX52" fmla="*/ 621876 w 1508539"/>
              <a:gd name="connsiteY52" fmla="*/ 5067850 h 6858000"/>
              <a:gd name="connsiteX53" fmla="*/ 624607 w 1508539"/>
              <a:gd name="connsiteY53" fmla="*/ 5060861 h 6858000"/>
              <a:gd name="connsiteX54" fmla="*/ 621311 w 1508539"/>
              <a:gd name="connsiteY54" fmla="*/ 5034192 h 6858000"/>
              <a:gd name="connsiteX55" fmla="*/ 622865 w 1508539"/>
              <a:gd name="connsiteY55" fmla="*/ 4993030 h 6858000"/>
              <a:gd name="connsiteX56" fmla="*/ 629774 w 1508539"/>
              <a:gd name="connsiteY56" fmla="*/ 4946844 h 6858000"/>
              <a:gd name="connsiteX57" fmla="*/ 625630 w 1508539"/>
              <a:gd name="connsiteY57" fmla="*/ 4932692 h 6858000"/>
              <a:gd name="connsiteX58" fmla="*/ 641033 w 1508539"/>
              <a:gd name="connsiteY58" fmla="*/ 4858827 h 6858000"/>
              <a:gd name="connsiteX59" fmla="*/ 646936 w 1508539"/>
              <a:gd name="connsiteY59" fmla="*/ 4821170 h 6858000"/>
              <a:gd name="connsiteX60" fmla="*/ 651669 w 1508539"/>
              <a:gd name="connsiteY60" fmla="*/ 4780965 h 6858000"/>
              <a:gd name="connsiteX61" fmla="*/ 652962 w 1508539"/>
              <a:gd name="connsiteY61" fmla="*/ 4750867 h 6858000"/>
              <a:gd name="connsiteX62" fmla="*/ 650769 w 1508539"/>
              <a:gd name="connsiteY62" fmla="*/ 4690749 h 6858000"/>
              <a:gd name="connsiteX63" fmla="*/ 646249 w 1508539"/>
              <a:gd name="connsiteY63" fmla="*/ 4584173 h 6858000"/>
              <a:gd name="connsiteX64" fmla="*/ 641332 w 1508539"/>
              <a:gd name="connsiteY64" fmla="*/ 4444346 h 6858000"/>
              <a:gd name="connsiteX65" fmla="*/ 637897 w 1508539"/>
              <a:gd name="connsiteY65" fmla="*/ 4375228 h 6858000"/>
              <a:gd name="connsiteX66" fmla="*/ 618550 w 1508539"/>
              <a:gd name="connsiteY66" fmla="*/ 4214165 h 6858000"/>
              <a:gd name="connsiteX67" fmla="*/ 622623 w 1508539"/>
              <a:gd name="connsiteY67" fmla="*/ 4090296 h 6858000"/>
              <a:gd name="connsiteX68" fmla="*/ 607879 w 1508539"/>
              <a:gd name="connsiteY68" fmla="*/ 4033999 h 6858000"/>
              <a:gd name="connsiteX69" fmla="*/ 609028 w 1508539"/>
              <a:gd name="connsiteY69" fmla="*/ 4031933 h 6858000"/>
              <a:gd name="connsiteX70" fmla="*/ 607604 w 1508539"/>
              <a:gd name="connsiteY70" fmla="*/ 4013953 h 6858000"/>
              <a:gd name="connsiteX71" fmla="*/ 593899 w 1508539"/>
              <a:gd name="connsiteY71" fmla="*/ 3974753 h 6858000"/>
              <a:gd name="connsiteX72" fmla="*/ 595497 w 1508539"/>
              <a:gd name="connsiteY72" fmla="*/ 3969950 h 6858000"/>
              <a:gd name="connsiteX73" fmla="*/ 588919 w 1508539"/>
              <a:gd name="connsiteY73" fmla="*/ 3933779 h 6858000"/>
              <a:gd name="connsiteX74" fmla="*/ 590250 w 1508539"/>
              <a:gd name="connsiteY74" fmla="*/ 3933093 h 6858000"/>
              <a:gd name="connsiteX75" fmla="*/ 594604 w 1508539"/>
              <a:gd name="connsiteY75" fmla="*/ 3922082 h 6858000"/>
              <a:gd name="connsiteX76" fmla="*/ 599682 w 1508539"/>
              <a:gd name="connsiteY76" fmla="*/ 3901461 h 6858000"/>
              <a:gd name="connsiteX77" fmla="*/ 622276 w 1508539"/>
              <a:gd name="connsiteY77" fmla="*/ 3813873 h 6858000"/>
              <a:gd name="connsiteX78" fmla="*/ 621701 w 1508539"/>
              <a:gd name="connsiteY78" fmla="*/ 3806161 h 6858000"/>
              <a:gd name="connsiteX79" fmla="*/ 622008 w 1508539"/>
              <a:gd name="connsiteY79" fmla="*/ 3805957 h 6858000"/>
              <a:gd name="connsiteX80" fmla="*/ 622035 w 1508539"/>
              <a:gd name="connsiteY80" fmla="*/ 3797724 h 6858000"/>
              <a:gd name="connsiteX81" fmla="*/ 620650 w 1508539"/>
              <a:gd name="connsiteY81" fmla="*/ 3792098 h 6858000"/>
              <a:gd name="connsiteX82" fmla="*/ 619534 w 1508539"/>
              <a:gd name="connsiteY82" fmla="*/ 3777135 h 6858000"/>
              <a:gd name="connsiteX83" fmla="*/ 621267 w 1508539"/>
              <a:gd name="connsiteY83" fmla="*/ 3771656 h 6858000"/>
              <a:gd name="connsiteX84" fmla="*/ 625010 w 1508539"/>
              <a:gd name="connsiteY84" fmla="*/ 3769007 h 6858000"/>
              <a:gd name="connsiteX85" fmla="*/ 624476 w 1508539"/>
              <a:gd name="connsiteY85" fmla="*/ 3767709 h 6858000"/>
              <a:gd name="connsiteX86" fmla="*/ 633172 w 1508539"/>
              <a:gd name="connsiteY86" fmla="*/ 3738082 h 6858000"/>
              <a:gd name="connsiteX87" fmla="*/ 640518 w 1508539"/>
              <a:gd name="connsiteY87" fmla="*/ 3673397 h 6858000"/>
              <a:gd name="connsiteX88" fmla="*/ 639814 w 1508539"/>
              <a:gd name="connsiteY88" fmla="*/ 3637109 h 6858000"/>
              <a:gd name="connsiteX89" fmla="*/ 643257 w 1508539"/>
              <a:gd name="connsiteY89" fmla="*/ 3536883 h 6858000"/>
              <a:gd name="connsiteX90" fmla="*/ 650795 w 1508539"/>
              <a:gd name="connsiteY90" fmla="*/ 3435652 h 6858000"/>
              <a:gd name="connsiteX91" fmla="*/ 652466 w 1508539"/>
              <a:gd name="connsiteY91" fmla="*/ 3307769 h 6858000"/>
              <a:gd name="connsiteX92" fmla="*/ 670029 w 1508539"/>
              <a:gd name="connsiteY92" fmla="*/ 3250522 h 6858000"/>
              <a:gd name="connsiteX93" fmla="*/ 670454 w 1508539"/>
              <a:gd name="connsiteY93" fmla="*/ 3229163 h 6858000"/>
              <a:gd name="connsiteX94" fmla="*/ 672277 w 1508539"/>
              <a:gd name="connsiteY94" fmla="*/ 3217217 h 6858000"/>
              <a:gd name="connsiteX95" fmla="*/ 659112 w 1508539"/>
              <a:gd name="connsiteY95" fmla="*/ 3183755 h 6858000"/>
              <a:gd name="connsiteX96" fmla="*/ 659613 w 1508539"/>
              <a:gd name="connsiteY96" fmla="*/ 3178642 h 6858000"/>
              <a:gd name="connsiteX97" fmla="*/ 647213 w 1508539"/>
              <a:gd name="connsiteY97" fmla="*/ 3158586 h 6858000"/>
              <a:gd name="connsiteX98" fmla="*/ 632398 w 1508539"/>
              <a:gd name="connsiteY98" fmla="*/ 3129034 h 6858000"/>
              <a:gd name="connsiteX99" fmla="*/ 633063 w 1508539"/>
              <a:gd name="connsiteY99" fmla="*/ 3126682 h 6858000"/>
              <a:gd name="connsiteX100" fmla="*/ 623931 w 1508539"/>
              <a:gd name="connsiteY100" fmla="*/ 3114519 h 6858000"/>
              <a:gd name="connsiteX101" fmla="*/ 610540 w 1508539"/>
              <a:gd name="connsiteY101" fmla="*/ 3106272 h 6858000"/>
              <a:gd name="connsiteX102" fmla="*/ 583270 w 1508539"/>
              <a:gd name="connsiteY102" fmla="*/ 2958185 h 6858000"/>
              <a:gd name="connsiteX103" fmla="*/ 525884 w 1508539"/>
              <a:gd name="connsiteY103" fmla="*/ 2762989 h 6858000"/>
              <a:gd name="connsiteX104" fmla="*/ 474802 w 1508539"/>
              <a:gd name="connsiteY104" fmla="*/ 2554718 h 6858000"/>
              <a:gd name="connsiteX105" fmla="*/ 454896 w 1508539"/>
              <a:gd name="connsiteY105" fmla="*/ 2485734 h 6858000"/>
              <a:gd name="connsiteX106" fmla="*/ 445619 w 1508539"/>
              <a:gd name="connsiteY106" fmla="*/ 2447068 h 6858000"/>
              <a:gd name="connsiteX107" fmla="*/ 432580 w 1508539"/>
              <a:gd name="connsiteY107" fmla="*/ 2425819 h 6858000"/>
              <a:gd name="connsiteX108" fmla="*/ 438579 w 1508539"/>
              <a:gd name="connsiteY108" fmla="*/ 2402874 h 6858000"/>
              <a:gd name="connsiteX109" fmla="*/ 441191 w 1508539"/>
              <a:gd name="connsiteY109" fmla="*/ 2381443 h 6858000"/>
              <a:gd name="connsiteX110" fmla="*/ 417520 w 1508539"/>
              <a:gd name="connsiteY110" fmla="*/ 2261920 h 6858000"/>
              <a:gd name="connsiteX111" fmla="*/ 407407 w 1508539"/>
              <a:gd name="connsiteY111" fmla="*/ 2195378 h 6858000"/>
              <a:gd name="connsiteX112" fmla="*/ 391624 w 1508539"/>
              <a:gd name="connsiteY112" fmla="*/ 2155135 h 6858000"/>
              <a:gd name="connsiteX113" fmla="*/ 389082 w 1508539"/>
              <a:gd name="connsiteY113" fmla="*/ 2118008 h 6858000"/>
              <a:gd name="connsiteX114" fmla="*/ 390075 w 1508539"/>
              <a:gd name="connsiteY114" fmla="*/ 2050531 h 6858000"/>
              <a:gd name="connsiteX115" fmla="*/ 381881 w 1508539"/>
              <a:gd name="connsiteY115" fmla="*/ 1963269 h 6858000"/>
              <a:gd name="connsiteX116" fmla="*/ 363059 w 1508539"/>
              <a:gd name="connsiteY116" fmla="*/ 1906352 h 6858000"/>
              <a:gd name="connsiteX117" fmla="*/ 339616 w 1508539"/>
              <a:gd name="connsiteY117" fmla="*/ 1861531 h 6858000"/>
              <a:gd name="connsiteX118" fmla="*/ 293415 w 1508539"/>
              <a:gd name="connsiteY118" fmla="*/ 1732919 h 6858000"/>
              <a:gd name="connsiteX119" fmla="*/ 265726 w 1508539"/>
              <a:gd name="connsiteY119" fmla="*/ 1663540 h 6858000"/>
              <a:gd name="connsiteX120" fmla="*/ 264852 w 1508539"/>
              <a:gd name="connsiteY120" fmla="*/ 1615777 h 6858000"/>
              <a:gd name="connsiteX121" fmla="*/ 245647 w 1508539"/>
              <a:gd name="connsiteY121" fmla="*/ 1563678 h 6858000"/>
              <a:gd name="connsiteX122" fmla="*/ 258727 w 1508539"/>
              <a:gd name="connsiteY122" fmla="*/ 1519474 h 6858000"/>
              <a:gd name="connsiteX123" fmla="*/ 251469 w 1508539"/>
              <a:gd name="connsiteY123" fmla="*/ 1477995 h 6858000"/>
              <a:gd name="connsiteX124" fmla="*/ 237554 w 1508539"/>
              <a:gd name="connsiteY124" fmla="*/ 1373769 h 6858000"/>
              <a:gd name="connsiteX125" fmla="*/ 245861 w 1508539"/>
              <a:gd name="connsiteY125" fmla="*/ 1307086 h 6858000"/>
              <a:gd name="connsiteX126" fmla="*/ 247049 w 1508539"/>
              <a:gd name="connsiteY126" fmla="*/ 1189033 h 6858000"/>
              <a:gd name="connsiteX127" fmla="*/ 251734 w 1508539"/>
              <a:gd name="connsiteY127" fmla="*/ 1168288 h 6858000"/>
              <a:gd name="connsiteX128" fmla="*/ 244016 w 1508539"/>
              <a:gd name="connsiteY128" fmla="*/ 1142577 h 6858000"/>
              <a:gd name="connsiteX129" fmla="*/ 233322 w 1508539"/>
              <a:gd name="connsiteY129" fmla="*/ 1088484 h 6858000"/>
              <a:gd name="connsiteX130" fmla="*/ 222058 w 1508539"/>
              <a:gd name="connsiteY130" fmla="*/ 1016103 h 6858000"/>
              <a:gd name="connsiteX131" fmla="*/ 223514 w 1508539"/>
              <a:gd name="connsiteY131" fmla="*/ 932283 h 6858000"/>
              <a:gd name="connsiteX132" fmla="*/ 225750 w 1508539"/>
              <a:gd name="connsiteY132" fmla="*/ 915925 h 6858000"/>
              <a:gd name="connsiteX133" fmla="*/ 218379 w 1508539"/>
              <a:gd name="connsiteY133" fmla="*/ 896999 h 6858000"/>
              <a:gd name="connsiteX134" fmla="*/ 187787 w 1508539"/>
              <a:gd name="connsiteY134" fmla="*/ 821517 h 6858000"/>
              <a:gd name="connsiteX135" fmla="*/ 166737 w 1508539"/>
              <a:gd name="connsiteY135" fmla="*/ 751353 h 6858000"/>
              <a:gd name="connsiteX136" fmla="*/ 166295 w 1508539"/>
              <a:gd name="connsiteY136" fmla="*/ 721230 h 6858000"/>
              <a:gd name="connsiteX137" fmla="*/ 151966 w 1508539"/>
              <a:gd name="connsiteY137" fmla="*/ 681659 h 6858000"/>
              <a:gd name="connsiteX138" fmla="*/ 137385 w 1508539"/>
              <a:gd name="connsiteY138" fmla="*/ 635218 h 6858000"/>
              <a:gd name="connsiteX139" fmla="*/ 142396 w 1508539"/>
              <a:gd name="connsiteY139" fmla="*/ 613763 h 6858000"/>
              <a:gd name="connsiteX140" fmla="*/ 128338 w 1508539"/>
              <a:gd name="connsiteY140" fmla="*/ 598582 h 6858000"/>
              <a:gd name="connsiteX141" fmla="*/ 128019 w 1508539"/>
              <a:gd name="connsiteY141" fmla="*/ 576846 h 6858000"/>
              <a:gd name="connsiteX142" fmla="*/ 107645 w 1508539"/>
              <a:gd name="connsiteY142" fmla="*/ 530055 h 6858000"/>
              <a:gd name="connsiteX143" fmla="*/ 106893 w 1508539"/>
              <a:gd name="connsiteY143" fmla="*/ 465389 h 6858000"/>
              <a:gd name="connsiteX144" fmla="*/ 89816 w 1508539"/>
              <a:gd name="connsiteY144" fmla="*/ 424699 h 6858000"/>
              <a:gd name="connsiteX145" fmla="*/ 90191 w 1508539"/>
              <a:gd name="connsiteY145" fmla="*/ 404917 h 6858000"/>
              <a:gd name="connsiteX146" fmla="*/ 70148 w 1508539"/>
              <a:gd name="connsiteY146" fmla="*/ 367211 h 6858000"/>
              <a:gd name="connsiteX147" fmla="*/ 36452 w 1508539"/>
              <a:gd name="connsiteY147" fmla="*/ 268519 h 6858000"/>
              <a:gd name="connsiteX148" fmla="*/ 23935 w 1508539"/>
              <a:gd name="connsiteY148" fmla="*/ 160886 h 6858000"/>
              <a:gd name="connsiteX149" fmla="*/ 19312 w 1508539"/>
              <a:gd name="connsiteY149" fmla="*/ 47336 h 6858000"/>
              <a:gd name="connsiteX150" fmla="*/ 0 w 1508539"/>
              <a:gd name="connsiteY150"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139560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69364 w 1508539"/>
              <a:gd name="connsiteY4" fmla="*/ 6809549 h 6858000"/>
              <a:gd name="connsiteX5" fmla="*/ 101575 w 1508539"/>
              <a:gd name="connsiteY5" fmla="*/ 6715115 h 6858000"/>
              <a:gd name="connsiteX6" fmla="*/ 111426 w 1508539"/>
              <a:gd name="connsiteY6" fmla="*/ 6680170 h 6858000"/>
              <a:gd name="connsiteX7" fmla="*/ 136976 w 1508539"/>
              <a:gd name="connsiteY7" fmla="*/ 6621207 h 6858000"/>
              <a:gd name="connsiteX8" fmla="*/ 153633 w 1508539"/>
              <a:gd name="connsiteY8" fmla="*/ 6596265 h 6858000"/>
              <a:gd name="connsiteX9" fmla="*/ 153512 w 1508539"/>
              <a:gd name="connsiteY9" fmla="*/ 6594818 h 6858000"/>
              <a:gd name="connsiteX10" fmla="*/ 157757 w 1508539"/>
              <a:gd name="connsiteY10" fmla="*/ 6593735 h 6858000"/>
              <a:gd name="connsiteX11" fmla="*/ 160954 w 1508539"/>
              <a:gd name="connsiteY11" fmla="*/ 6589172 h 6858000"/>
              <a:gd name="connsiteX12" fmla="*/ 164248 w 1508539"/>
              <a:gd name="connsiteY12" fmla="*/ 6574442 h 6858000"/>
              <a:gd name="connsiteX13" fmla="*/ 164588 w 1508539"/>
              <a:gd name="connsiteY13" fmla="*/ 6568530 h 6858000"/>
              <a:gd name="connsiteX14" fmla="*/ 166997 w 1508539"/>
              <a:gd name="connsiteY14" fmla="*/ 6560674 h 6858000"/>
              <a:gd name="connsiteX15" fmla="*/ 167342 w 1508539"/>
              <a:gd name="connsiteY15" fmla="*/ 6560598 h 6858000"/>
              <a:gd name="connsiteX16" fmla="*/ 169039 w 1508539"/>
              <a:gd name="connsiteY16" fmla="*/ 6553006 h 6858000"/>
              <a:gd name="connsiteX17" fmla="*/ 173735 w 1508539"/>
              <a:gd name="connsiteY17" fmla="*/ 6514360 h 6858000"/>
              <a:gd name="connsiteX18" fmla="*/ 215389 w 1508539"/>
              <a:gd name="connsiteY18" fmla="*/ 6478062 h 6858000"/>
              <a:gd name="connsiteX19" fmla="*/ 226078 w 1508539"/>
              <a:gd name="connsiteY19" fmla="*/ 6460325 h 6858000"/>
              <a:gd name="connsiteX20" fmla="*/ 233311 w 1508539"/>
              <a:gd name="connsiteY20" fmla="*/ 6451488 h 6858000"/>
              <a:gd name="connsiteX21" fmla="*/ 234746 w 1508539"/>
              <a:gd name="connsiteY21" fmla="*/ 6451348 h 6858000"/>
              <a:gd name="connsiteX22" fmla="*/ 239104 w 1508539"/>
              <a:gd name="connsiteY22" fmla="*/ 6414240 h 6858000"/>
              <a:gd name="connsiteX23" fmla="*/ 241880 w 1508539"/>
              <a:gd name="connsiteY23" fmla="*/ 6384857 h 6858000"/>
              <a:gd name="connsiteX24" fmla="*/ 240591 w 1508539"/>
              <a:gd name="connsiteY24" fmla="*/ 6367510 h 6858000"/>
              <a:gd name="connsiteX25" fmla="*/ 244471 w 1508539"/>
              <a:gd name="connsiteY25" fmla="*/ 6349778 h 6858000"/>
              <a:gd name="connsiteX26" fmla="*/ 246136 w 1508539"/>
              <a:gd name="connsiteY26" fmla="*/ 6348250 h 6858000"/>
              <a:gd name="connsiteX27" fmla="*/ 262170 w 1508539"/>
              <a:gd name="connsiteY27" fmla="*/ 6281972 h 6858000"/>
              <a:gd name="connsiteX28" fmla="*/ 272933 w 1508539"/>
              <a:gd name="connsiteY28" fmla="*/ 6211940 h 6858000"/>
              <a:gd name="connsiteX29" fmla="*/ 314428 w 1508539"/>
              <a:gd name="connsiteY29" fmla="*/ 6113913 h 6858000"/>
              <a:gd name="connsiteX30" fmla="*/ 318721 w 1508539"/>
              <a:gd name="connsiteY30" fmla="*/ 6028119 h 6858000"/>
              <a:gd name="connsiteX31" fmla="*/ 345501 w 1508539"/>
              <a:gd name="connsiteY31" fmla="*/ 5934687 h 6858000"/>
              <a:gd name="connsiteX32" fmla="*/ 379513 w 1508539"/>
              <a:gd name="connsiteY32" fmla="*/ 5765594 h 6858000"/>
              <a:gd name="connsiteX33" fmla="*/ 411349 w 1508539"/>
              <a:gd name="connsiteY33" fmla="*/ 5693685 h 6858000"/>
              <a:gd name="connsiteX34" fmla="*/ 431404 w 1508539"/>
              <a:gd name="connsiteY34" fmla="*/ 5665173 h 6858000"/>
              <a:gd name="connsiteX35" fmla="*/ 465121 w 1508539"/>
              <a:gd name="connsiteY35" fmla="*/ 5563435 h 6858000"/>
              <a:gd name="connsiteX36" fmla="*/ 494626 w 1508539"/>
              <a:gd name="connsiteY36" fmla="*/ 5476393 h 6858000"/>
              <a:gd name="connsiteX37" fmla="*/ 525819 w 1508539"/>
              <a:gd name="connsiteY37" fmla="*/ 5396260 h 6858000"/>
              <a:gd name="connsiteX38" fmla="*/ 541800 w 1508539"/>
              <a:gd name="connsiteY38" fmla="*/ 5330009 h 6858000"/>
              <a:gd name="connsiteX39" fmla="*/ 575293 w 1508539"/>
              <a:gd name="connsiteY39" fmla="*/ 5273739 h 6858000"/>
              <a:gd name="connsiteX40" fmla="*/ 584892 w 1508539"/>
              <a:gd name="connsiteY40" fmla="*/ 5241779 h 6858000"/>
              <a:gd name="connsiteX41" fmla="*/ 596118 w 1508539"/>
              <a:gd name="connsiteY41" fmla="*/ 5225268 h 6858000"/>
              <a:gd name="connsiteX42" fmla="*/ 597138 w 1508539"/>
              <a:gd name="connsiteY42" fmla="*/ 5217684 h 6858000"/>
              <a:gd name="connsiteX43" fmla="*/ 604479 w 1508539"/>
              <a:gd name="connsiteY43" fmla="*/ 5193377 h 6858000"/>
              <a:gd name="connsiteX44" fmla="*/ 607782 w 1508539"/>
              <a:gd name="connsiteY44" fmla="*/ 5179288 h 6858000"/>
              <a:gd name="connsiteX45" fmla="*/ 608766 w 1508539"/>
              <a:gd name="connsiteY45" fmla="*/ 5173621 h 6858000"/>
              <a:gd name="connsiteX46" fmla="*/ 604400 w 1508539"/>
              <a:gd name="connsiteY46" fmla="*/ 5159961 h 6858000"/>
              <a:gd name="connsiteX47" fmla="*/ 611077 w 1508539"/>
              <a:gd name="connsiteY47" fmla="*/ 5144295 h 6858000"/>
              <a:gd name="connsiteX48" fmla="*/ 608010 w 1508539"/>
              <a:gd name="connsiteY48" fmla="*/ 5125185 h 6858000"/>
              <a:gd name="connsiteX49" fmla="*/ 614840 w 1508539"/>
              <a:gd name="connsiteY49" fmla="*/ 5121884 h 6858000"/>
              <a:gd name="connsiteX50" fmla="*/ 621876 w 1508539"/>
              <a:gd name="connsiteY50" fmla="*/ 5067850 h 6858000"/>
              <a:gd name="connsiteX51" fmla="*/ 624607 w 1508539"/>
              <a:gd name="connsiteY51" fmla="*/ 5060861 h 6858000"/>
              <a:gd name="connsiteX52" fmla="*/ 621311 w 1508539"/>
              <a:gd name="connsiteY52" fmla="*/ 5034192 h 6858000"/>
              <a:gd name="connsiteX53" fmla="*/ 622865 w 1508539"/>
              <a:gd name="connsiteY53" fmla="*/ 4993030 h 6858000"/>
              <a:gd name="connsiteX54" fmla="*/ 629774 w 1508539"/>
              <a:gd name="connsiteY54" fmla="*/ 4946844 h 6858000"/>
              <a:gd name="connsiteX55" fmla="*/ 625630 w 1508539"/>
              <a:gd name="connsiteY55" fmla="*/ 4932692 h 6858000"/>
              <a:gd name="connsiteX56" fmla="*/ 641033 w 1508539"/>
              <a:gd name="connsiteY56" fmla="*/ 4858827 h 6858000"/>
              <a:gd name="connsiteX57" fmla="*/ 646936 w 1508539"/>
              <a:gd name="connsiteY57" fmla="*/ 4821170 h 6858000"/>
              <a:gd name="connsiteX58" fmla="*/ 651669 w 1508539"/>
              <a:gd name="connsiteY58" fmla="*/ 4780965 h 6858000"/>
              <a:gd name="connsiteX59" fmla="*/ 652962 w 1508539"/>
              <a:gd name="connsiteY59" fmla="*/ 4750867 h 6858000"/>
              <a:gd name="connsiteX60" fmla="*/ 650769 w 1508539"/>
              <a:gd name="connsiteY60" fmla="*/ 4690749 h 6858000"/>
              <a:gd name="connsiteX61" fmla="*/ 646249 w 1508539"/>
              <a:gd name="connsiteY61" fmla="*/ 4584173 h 6858000"/>
              <a:gd name="connsiteX62" fmla="*/ 641332 w 1508539"/>
              <a:gd name="connsiteY62" fmla="*/ 4444346 h 6858000"/>
              <a:gd name="connsiteX63" fmla="*/ 637897 w 1508539"/>
              <a:gd name="connsiteY63" fmla="*/ 4375228 h 6858000"/>
              <a:gd name="connsiteX64" fmla="*/ 618550 w 1508539"/>
              <a:gd name="connsiteY64" fmla="*/ 4214165 h 6858000"/>
              <a:gd name="connsiteX65" fmla="*/ 622623 w 1508539"/>
              <a:gd name="connsiteY65" fmla="*/ 4090296 h 6858000"/>
              <a:gd name="connsiteX66" fmla="*/ 607879 w 1508539"/>
              <a:gd name="connsiteY66" fmla="*/ 4033999 h 6858000"/>
              <a:gd name="connsiteX67" fmla="*/ 609028 w 1508539"/>
              <a:gd name="connsiteY67" fmla="*/ 4031933 h 6858000"/>
              <a:gd name="connsiteX68" fmla="*/ 607604 w 1508539"/>
              <a:gd name="connsiteY68" fmla="*/ 4013953 h 6858000"/>
              <a:gd name="connsiteX69" fmla="*/ 593899 w 1508539"/>
              <a:gd name="connsiteY69" fmla="*/ 3974753 h 6858000"/>
              <a:gd name="connsiteX70" fmla="*/ 595497 w 1508539"/>
              <a:gd name="connsiteY70" fmla="*/ 3969950 h 6858000"/>
              <a:gd name="connsiteX71" fmla="*/ 588919 w 1508539"/>
              <a:gd name="connsiteY71" fmla="*/ 3933779 h 6858000"/>
              <a:gd name="connsiteX72" fmla="*/ 590250 w 1508539"/>
              <a:gd name="connsiteY72" fmla="*/ 3933093 h 6858000"/>
              <a:gd name="connsiteX73" fmla="*/ 594604 w 1508539"/>
              <a:gd name="connsiteY73" fmla="*/ 3922082 h 6858000"/>
              <a:gd name="connsiteX74" fmla="*/ 599682 w 1508539"/>
              <a:gd name="connsiteY74" fmla="*/ 3901461 h 6858000"/>
              <a:gd name="connsiteX75" fmla="*/ 622276 w 1508539"/>
              <a:gd name="connsiteY75" fmla="*/ 3813873 h 6858000"/>
              <a:gd name="connsiteX76" fmla="*/ 621701 w 1508539"/>
              <a:gd name="connsiteY76" fmla="*/ 3806161 h 6858000"/>
              <a:gd name="connsiteX77" fmla="*/ 622008 w 1508539"/>
              <a:gd name="connsiteY77" fmla="*/ 3805957 h 6858000"/>
              <a:gd name="connsiteX78" fmla="*/ 622035 w 1508539"/>
              <a:gd name="connsiteY78" fmla="*/ 3797724 h 6858000"/>
              <a:gd name="connsiteX79" fmla="*/ 620650 w 1508539"/>
              <a:gd name="connsiteY79" fmla="*/ 3792098 h 6858000"/>
              <a:gd name="connsiteX80" fmla="*/ 619534 w 1508539"/>
              <a:gd name="connsiteY80" fmla="*/ 3777135 h 6858000"/>
              <a:gd name="connsiteX81" fmla="*/ 621267 w 1508539"/>
              <a:gd name="connsiteY81" fmla="*/ 3771656 h 6858000"/>
              <a:gd name="connsiteX82" fmla="*/ 625010 w 1508539"/>
              <a:gd name="connsiteY82" fmla="*/ 3769007 h 6858000"/>
              <a:gd name="connsiteX83" fmla="*/ 624476 w 1508539"/>
              <a:gd name="connsiteY83" fmla="*/ 3767709 h 6858000"/>
              <a:gd name="connsiteX84" fmla="*/ 633172 w 1508539"/>
              <a:gd name="connsiteY84" fmla="*/ 3738082 h 6858000"/>
              <a:gd name="connsiteX85" fmla="*/ 640518 w 1508539"/>
              <a:gd name="connsiteY85" fmla="*/ 3673397 h 6858000"/>
              <a:gd name="connsiteX86" fmla="*/ 639814 w 1508539"/>
              <a:gd name="connsiteY86" fmla="*/ 3637109 h 6858000"/>
              <a:gd name="connsiteX87" fmla="*/ 643257 w 1508539"/>
              <a:gd name="connsiteY87" fmla="*/ 3536883 h 6858000"/>
              <a:gd name="connsiteX88" fmla="*/ 650795 w 1508539"/>
              <a:gd name="connsiteY88" fmla="*/ 3435652 h 6858000"/>
              <a:gd name="connsiteX89" fmla="*/ 652466 w 1508539"/>
              <a:gd name="connsiteY89" fmla="*/ 3307769 h 6858000"/>
              <a:gd name="connsiteX90" fmla="*/ 670029 w 1508539"/>
              <a:gd name="connsiteY90" fmla="*/ 3250522 h 6858000"/>
              <a:gd name="connsiteX91" fmla="*/ 670454 w 1508539"/>
              <a:gd name="connsiteY91" fmla="*/ 3229163 h 6858000"/>
              <a:gd name="connsiteX92" fmla="*/ 672277 w 1508539"/>
              <a:gd name="connsiteY92" fmla="*/ 3217217 h 6858000"/>
              <a:gd name="connsiteX93" fmla="*/ 659112 w 1508539"/>
              <a:gd name="connsiteY93" fmla="*/ 3183755 h 6858000"/>
              <a:gd name="connsiteX94" fmla="*/ 659613 w 1508539"/>
              <a:gd name="connsiteY94" fmla="*/ 3178642 h 6858000"/>
              <a:gd name="connsiteX95" fmla="*/ 647213 w 1508539"/>
              <a:gd name="connsiteY95" fmla="*/ 3158586 h 6858000"/>
              <a:gd name="connsiteX96" fmla="*/ 632398 w 1508539"/>
              <a:gd name="connsiteY96" fmla="*/ 3129034 h 6858000"/>
              <a:gd name="connsiteX97" fmla="*/ 633063 w 1508539"/>
              <a:gd name="connsiteY97" fmla="*/ 3126682 h 6858000"/>
              <a:gd name="connsiteX98" fmla="*/ 623931 w 1508539"/>
              <a:gd name="connsiteY98" fmla="*/ 3114519 h 6858000"/>
              <a:gd name="connsiteX99" fmla="*/ 610540 w 1508539"/>
              <a:gd name="connsiteY99" fmla="*/ 3106272 h 6858000"/>
              <a:gd name="connsiteX100" fmla="*/ 583270 w 1508539"/>
              <a:gd name="connsiteY100" fmla="*/ 2958185 h 6858000"/>
              <a:gd name="connsiteX101" fmla="*/ 525884 w 1508539"/>
              <a:gd name="connsiteY101" fmla="*/ 2762989 h 6858000"/>
              <a:gd name="connsiteX102" fmla="*/ 474802 w 1508539"/>
              <a:gd name="connsiteY102" fmla="*/ 2554718 h 6858000"/>
              <a:gd name="connsiteX103" fmla="*/ 454896 w 1508539"/>
              <a:gd name="connsiteY103" fmla="*/ 2485734 h 6858000"/>
              <a:gd name="connsiteX104" fmla="*/ 445619 w 1508539"/>
              <a:gd name="connsiteY104" fmla="*/ 2447068 h 6858000"/>
              <a:gd name="connsiteX105" fmla="*/ 432580 w 1508539"/>
              <a:gd name="connsiteY105" fmla="*/ 2425819 h 6858000"/>
              <a:gd name="connsiteX106" fmla="*/ 438579 w 1508539"/>
              <a:gd name="connsiteY106" fmla="*/ 2402874 h 6858000"/>
              <a:gd name="connsiteX107" fmla="*/ 441191 w 1508539"/>
              <a:gd name="connsiteY107" fmla="*/ 2381443 h 6858000"/>
              <a:gd name="connsiteX108" fmla="*/ 417520 w 1508539"/>
              <a:gd name="connsiteY108" fmla="*/ 2261920 h 6858000"/>
              <a:gd name="connsiteX109" fmla="*/ 407407 w 1508539"/>
              <a:gd name="connsiteY109" fmla="*/ 2195378 h 6858000"/>
              <a:gd name="connsiteX110" fmla="*/ 391624 w 1508539"/>
              <a:gd name="connsiteY110" fmla="*/ 2155135 h 6858000"/>
              <a:gd name="connsiteX111" fmla="*/ 389082 w 1508539"/>
              <a:gd name="connsiteY111" fmla="*/ 2118008 h 6858000"/>
              <a:gd name="connsiteX112" fmla="*/ 390075 w 1508539"/>
              <a:gd name="connsiteY112" fmla="*/ 2050531 h 6858000"/>
              <a:gd name="connsiteX113" fmla="*/ 381881 w 1508539"/>
              <a:gd name="connsiteY113" fmla="*/ 1963269 h 6858000"/>
              <a:gd name="connsiteX114" fmla="*/ 363059 w 1508539"/>
              <a:gd name="connsiteY114" fmla="*/ 1906352 h 6858000"/>
              <a:gd name="connsiteX115" fmla="*/ 339616 w 1508539"/>
              <a:gd name="connsiteY115" fmla="*/ 1861531 h 6858000"/>
              <a:gd name="connsiteX116" fmla="*/ 293415 w 1508539"/>
              <a:gd name="connsiteY116" fmla="*/ 1732919 h 6858000"/>
              <a:gd name="connsiteX117" fmla="*/ 265726 w 1508539"/>
              <a:gd name="connsiteY117" fmla="*/ 1663540 h 6858000"/>
              <a:gd name="connsiteX118" fmla="*/ 264852 w 1508539"/>
              <a:gd name="connsiteY118" fmla="*/ 1615777 h 6858000"/>
              <a:gd name="connsiteX119" fmla="*/ 245647 w 1508539"/>
              <a:gd name="connsiteY119" fmla="*/ 1563678 h 6858000"/>
              <a:gd name="connsiteX120" fmla="*/ 258727 w 1508539"/>
              <a:gd name="connsiteY120" fmla="*/ 1519474 h 6858000"/>
              <a:gd name="connsiteX121" fmla="*/ 251469 w 1508539"/>
              <a:gd name="connsiteY121" fmla="*/ 1477995 h 6858000"/>
              <a:gd name="connsiteX122" fmla="*/ 237554 w 1508539"/>
              <a:gd name="connsiteY122" fmla="*/ 1373769 h 6858000"/>
              <a:gd name="connsiteX123" fmla="*/ 245861 w 1508539"/>
              <a:gd name="connsiteY123" fmla="*/ 1307086 h 6858000"/>
              <a:gd name="connsiteX124" fmla="*/ 247049 w 1508539"/>
              <a:gd name="connsiteY124" fmla="*/ 1189033 h 6858000"/>
              <a:gd name="connsiteX125" fmla="*/ 251734 w 1508539"/>
              <a:gd name="connsiteY125" fmla="*/ 1168288 h 6858000"/>
              <a:gd name="connsiteX126" fmla="*/ 244016 w 1508539"/>
              <a:gd name="connsiteY126" fmla="*/ 1142577 h 6858000"/>
              <a:gd name="connsiteX127" fmla="*/ 233322 w 1508539"/>
              <a:gd name="connsiteY127" fmla="*/ 1088484 h 6858000"/>
              <a:gd name="connsiteX128" fmla="*/ 222058 w 1508539"/>
              <a:gd name="connsiteY128" fmla="*/ 1016103 h 6858000"/>
              <a:gd name="connsiteX129" fmla="*/ 223514 w 1508539"/>
              <a:gd name="connsiteY129" fmla="*/ 932283 h 6858000"/>
              <a:gd name="connsiteX130" fmla="*/ 225750 w 1508539"/>
              <a:gd name="connsiteY130" fmla="*/ 915925 h 6858000"/>
              <a:gd name="connsiteX131" fmla="*/ 218379 w 1508539"/>
              <a:gd name="connsiteY131" fmla="*/ 896999 h 6858000"/>
              <a:gd name="connsiteX132" fmla="*/ 187787 w 1508539"/>
              <a:gd name="connsiteY132" fmla="*/ 821517 h 6858000"/>
              <a:gd name="connsiteX133" fmla="*/ 166737 w 1508539"/>
              <a:gd name="connsiteY133" fmla="*/ 751353 h 6858000"/>
              <a:gd name="connsiteX134" fmla="*/ 166295 w 1508539"/>
              <a:gd name="connsiteY134" fmla="*/ 721230 h 6858000"/>
              <a:gd name="connsiteX135" fmla="*/ 151966 w 1508539"/>
              <a:gd name="connsiteY135" fmla="*/ 681659 h 6858000"/>
              <a:gd name="connsiteX136" fmla="*/ 137385 w 1508539"/>
              <a:gd name="connsiteY136" fmla="*/ 635218 h 6858000"/>
              <a:gd name="connsiteX137" fmla="*/ 142396 w 1508539"/>
              <a:gd name="connsiteY137" fmla="*/ 613763 h 6858000"/>
              <a:gd name="connsiteX138" fmla="*/ 128338 w 1508539"/>
              <a:gd name="connsiteY138" fmla="*/ 598582 h 6858000"/>
              <a:gd name="connsiteX139" fmla="*/ 128019 w 1508539"/>
              <a:gd name="connsiteY139" fmla="*/ 576846 h 6858000"/>
              <a:gd name="connsiteX140" fmla="*/ 107645 w 1508539"/>
              <a:gd name="connsiteY140" fmla="*/ 530055 h 6858000"/>
              <a:gd name="connsiteX141" fmla="*/ 106893 w 1508539"/>
              <a:gd name="connsiteY141" fmla="*/ 465389 h 6858000"/>
              <a:gd name="connsiteX142" fmla="*/ 89816 w 1508539"/>
              <a:gd name="connsiteY142" fmla="*/ 424699 h 6858000"/>
              <a:gd name="connsiteX143" fmla="*/ 90191 w 1508539"/>
              <a:gd name="connsiteY143" fmla="*/ 404917 h 6858000"/>
              <a:gd name="connsiteX144" fmla="*/ 70148 w 1508539"/>
              <a:gd name="connsiteY144" fmla="*/ 367211 h 6858000"/>
              <a:gd name="connsiteX145" fmla="*/ 36452 w 1508539"/>
              <a:gd name="connsiteY145" fmla="*/ 268519 h 6858000"/>
              <a:gd name="connsiteX146" fmla="*/ 23935 w 1508539"/>
              <a:gd name="connsiteY146" fmla="*/ 160886 h 6858000"/>
              <a:gd name="connsiteX147" fmla="*/ 19312 w 1508539"/>
              <a:gd name="connsiteY147" fmla="*/ 47336 h 6858000"/>
              <a:gd name="connsiteX148" fmla="*/ 0 w 1508539"/>
              <a:gd name="connsiteY148"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173735 w 1508539"/>
              <a:gd name="connsiteY15" fmla="*/ 6514360 h 6858000"/>
              <a:gd name="connsiteX16" fmla="*/ 215389 w 1508539"/>
              <a:gd name="connsiteY16" fmla="*/ 6478062 h 6858000"/>
              <a:gd name="connsiteX17" fmla="*/ 226078 w 1508539"/>
              <a:gd name="connsiteY17" fmla="*/ 6460325 h 6858000"/>
              <a:gd name="connsiteX18" fmla="*/ 233311 w 1508539"/>
              <a:gd name="connsiteY18" fmla="*/ 6451488 h 6858000"/>
              <a:gd name="connsiteX19" fmla="*/ 234746 w 1508539"/>
              <a:gd name="connsiteY19" fmla="*/ 6451348 h 6858000"/>
              <a:gd name="connsiteX20" fmla="*/ 239104 w 1508539"/>
              <a:gd name="connsiteY20" fmla="*/ 6414240 h 6858000"/>
              <a:gd name="connsiteX21" fmla="*/ 241880 w 1508539"/>
              <a:gd name="connsiteY21" fmla="*/ 6384857 h 6858000"/>
              <a:gd name="connsiteX22" fmla="*/ 240591 w 1508539"/>
              <a:gd name="connsiteY22" fmla="*/ 6367510 h 6858000"/>
              <a:gd name="connsiteX23" fmla="*/ 244471 w 1508539"/>
              <a:gd name="connsiteY23" fmla="*/ 6349778 h 6858000"/>
              <a:gd name="connsiteX24" fmla="*/ 246136 w 1508539"/>
              <a:gd name="connsiteY24" fmla="*/ 6348250 h 6858000"/>
              <a:gd name="connsiteX25" fmla="*/ 262170 w 1508539"/>
              <a:gd name="connsiteY25" fmla="*/ 6281972 h 6858000"/>
              <a:gd name="connsiteX26" fmla="*/ 272933 w 1508539"/>
              <a:gd name="connsiteY26" fmla="*/ 6211940 h 6858000"/>
              <a:gd name="connsiteX27" fmla="*/ 314428 w 1508539"/>
              <a:gd name="connsiteY27" fmla="*/ 6113913 h 6858000"/>
              <a:gd name="connsiteX28" fmla="*/ 318721 w 1508539"/>
              <a:gd name="connsiteY28" fmla="*/ 6028119 h 6858000"/>
              <a:gd name="connsiteX29" fmla="*/ 345501 w 1508539"/>
              <a:gd name="connsiteY29" fmla="*/ 5934687 h 6858000"/>
              <a:gd name="connsiteX30" fmla="*/ 379513 w 1508539"/>
              <a:gd name="connsiteY30" fmla="*/ 5765594 h 6858000"/>
              <a:gd name="connsiteX31" fmla="*/ 411349 w 1508539"/>
              <a:gd name="connsiteY31" fmla="*/ 5693685 h 6858000"/>
              <a:gd name="connsiteX32" fmla="*/ 431404 w 1508539"/>
              <a:gd name="connsiteY32" fmla="*/ 5665173 h 6858000"/>
              <a:gd name="connsiteX33" fmla="*/ 465121 w 1508539"/>
              <a:gd name="connsiteY33" fmla="*/ 5563435 h 6858000"/>
              <a:gd name="connsiteX34" fmla="*/ 494626 w 1508539"/>
              <a:gd name="connsiteY34" fmla="*/ 5476393 h 6858000"/>
              <a:gd name="connsiteX35" fmla="*/ 525819 w 1508539"/>
              <a:gd name="connsiteY35" fmla="*/ 5396260 h 6858000"/>
              <a:gd name="connsiteX36" fmla="*/ 541800 w 1508539"/>
              <a:gd name="connsiteY36" fmla="*/ 5330009 h 6858000"/>
              <a:gd name="connsiteX37" fmla="*/ 575293 w 1508539"/>
              <a:gd name="connsiteY37" fmla="*/ 5273739 h 6858000"/>
              <a:gd name="connsiteX38" fmla="*/ 584892 w 1508539"/>
              <a:gd name="connsiteY38" fmla="*/ 5241779 h 6858000"/>
              <a:gd name="connsiteX39" fmla="*/ 596118 w 1508539"/>
              <a:gd name="connsiteY39" fmla="*/ 5225268 h 6858000"/>
              <a:gd name="connsiteX40" fmla="*/ 597138 w 1508539"/>
              <a:gd name="connsiteY40" fmla="*/ 5217684 h 6858000"/>
              <a:gd name="connsiteX41" fmla="*/ 604479 w 1508539"/>
              <a:gd name="connsiteY41" fmla="*/ 5193377 h 6858000"/>
              <a:gd name="connsiteX42" fmla="*/ 607782 w 1508539"/>
              <a:gd name="connsiteY42" fmla="*/ 5179288 h 6858000"/>
              <a:gd name="connsiteX43" fmla="*/ 608766 w 1508539"/>
              <a:gd name="connsiteY43" fmla="*/ 5173621 h 6858000"/>
              <a:gd name="connsiteX44" fmla="*/ 604400 w 1508539"/>
              <a:gd name="connsiteY44" fmla="*/ 5159961 h 6858000"/>
              <a:gd name="connsiteX45" fmla="*/ 611077 w 1508539"/>
              <a:gd name="connsiteY45" fmla="*/ 5144295 h 6858000"/>
              <a:gd name="connsiteX46" fmla="*/ 608010 w 1508539"/>
              <a:gd name="connsiteY46" fmla="*/ 5125185 h 6858000"/>
              <a:gd name="connsiteX47" fmla="*/ 614840 w 1508539"/>
              <a:gd name="connsiteY47" fmla="*/ 5121884 h 6858000"/>
              <a:gd name="connsiteX48" fmla="*/ 621876 w 1508539"/>
              <a:gd name="connsiteY48" fmla="*/ 5067850 h 6858000"/>
              <a:gd name="connsiteX49" fmla="*/ 624607 w 1508539"/>
              <a:gd name="connsiteY49" fmla="*/ 5060861 h 6858000"/>
              <a:gd name="connsiteX50" fmla="*/ 621311 w 1508539"/>
              <a:gd name="connsiteY50" fmla="*/ 5034192 h 6858000"/>
              <a:gd name="connsiteX51" fmla="*/ 622865 w 1508539"/>
              <a:gd name="connsiteY51" fmla="*/ 4993030 h 6858000"/>
              <a:gd name="connsiteX52" fmla="*/ 629774 w 1508539"/>
              <a:gd name="connsiteY52" fmla="*/ 4946844 h 6858000"/>
              <a:gd name="connsiteX53" fmla="*/ 625630 w 1508539"/>
              <a:gd name="connsiteY53" fmla="*/ 4932692 h 6858000"/>
              <a:gd name="connsiteX54" fmla="*/ 641033 w 1508539"/>
              <a:gd name="connsiteY54" fmla="*/ 4858827 h 6858000"/>
              <a:gd name="connsiteX55" fmla="*/ 646936 w 1508539"/>
              <a:gd name="connsiteY55" fmla="*/ 4821170 h 6858000"/>
              <a:gd name="connsiteX56" fmla="*/ 651669 w 1508539"/>
              <a:gd name="connsiteY56" fmla="*/ 4780965 h 6858000"/>
              <a:gd name="connsiteX57" fmla="*/ 652962 w 1508539"/>
              <a:gd name="connsiteY57" fmla="*/ 4750867 h 6858000"/>
              <a:gd name="connsiteX58" fmla="*/ 650769 w 1508539"/>
              <a:gd name="connsiteY58" fmla="*/ 4690749 h 6858000"/>
              <a:gd name="connsiteX59" fmla="*/ 646249 w 1508539"/>
              <a:gd name="connsiteY59" fmla="*/ 4584173 h 6858000"/>
              <a:gd name="connsiteX60" fmla="*/ 641332 w 1508539"/>
              <a:gd name="connsiteY60" fmla="*/ 4444346 h 6858000"/>
              <a:gd name="connsiteX61" fmla="*/ 637897 w 1508539"/>
              <a:gd name="connsiteY61" fmla="*/ 4375228 h 6858000"/>
              <a:gd name="connsiteX62" fmla="*/ 618550 w 1508539"/>
              <a:gd name="connsiteY62" fmla="*/ 4214165 h 6858000"/>
              <a:gd name="connsiteX63" fmla="*/ 622623 w 1508539"/>
              <a:gd name="connsiteY63" fmla="*/ 4090296 h 6858000"/>
              <a:gd name="connsiteX64" fmla="*/ 607879 w 1508539"/>
              <a:gd name="connsiteY64" fmla="*/ 4033999 h 6858000"/>
              <a:gd name="connsiteX65" fmla="*/ 609028 w 1508539"/>
              <a:gd name="connsiteY65" fmla="*/ 4031933 h 6858000"/>
              <a:gd name="connsiteX66" fmla="*/ 607604 w 1508539"/>
              <a:gd name="connsiteY66" fmla="*/ 4013953 h 6858000"/>
              <a:gd name="connsiteX67" fmla="*/ 593899 w 1508539"/>
              <a:gd name="connsiteY67" fmla="*/ 3974753 h 6858000"/>
              <a:gd name="connsiteX68" fmla="*/ 595497 w 1508539"/>
              <a:gd name="connsiteY68" fmla="*/ 3969950 h 6858000"/>
              <a:gd name="connsiteX69" fmla="*/ 588919 w 1508539"/>
              <a:gd name="connsiteY69" fmla="*/ 3933779 h 6858000"/>
              <a:gd name="connsiteX70" fmla="*/ 590250 w 1508539"/>
              <a:gd name="connsiteY70" fmla="*/ 3933093 h 6858000"/>
              <a:gd name="connsiteX71" fmla="*/ 594604 w 1508539"/>
              <a:gd name="connsiteY71" fmla="*/ 3922082 h 6858000"/>
              <a:gd name="connsiteX72" fmla="*/ 599682 w 1508539"/>
              <a:gd name="connsiteY72" fmla="*/ 3901461 h 6858000"/>
              <a:gd name="connsiteX73" fmla="*/ 622276 w 1508539"/>
              <a:gd name="connsiteY73" fmla="*/ 3813873 h 6858000"/>
              <a:gd name="connsiteX74" fmla="*/ 621701 w 1508539"/>
              <a:gd name="connsiteY74" fmla="*/ 3806161 h 6858000"/>
              <a:gd name="connsiteX75" fmla="*/ 622008 w 1508539"/>
              <a:gd name="connsiteY75" fmla="*/ 3805957 h 6858000"/>
              <a:gd name="connsiteX76" fmla="*/ 622035 w 1508539"/>
              <a:gd name="connsiteY76" fmla="*/ 3797724 h 6858000"/>
              <a:gd name="connsiteX77" fmla="*/ 620650 w 1508539"/>
              <a:gd name="connsiteY77" fmla="*/ 3792098 h 6858000"/>
              <a:gd name="connsiteX78" fmla="*/ 619534 w 1508539"/>
              <a:gd name="connsiteY78" fmla="*/ 3777135 h 6858000"/>
              <a:gd name="connsiteX79" fmla="*/ 621267 w 1508539"/>
              <a:gd name="connsiteY79" fmla="*/ 3771656 h 6858000"/>
              <a:gd name="connsiteX80" fmla="*/ 625010 w 1508539"/>
              <a:gd name="connsiteY80" fmla="*/ 3769007 h 6858000"/>
              <a:gd name="connsiteX81" fmla="*/ 624476 w 1508539"/>
              <a:gd name="connsiteY81" fmla="*/ 3767709 h 6858000"/>
              <a:gd name="connsiteX82" fmla="*/ 633172 w 1508539"/>
              <a:gd name="connsiteY82" fmla="*/ 3738082 h 6858000"/>
              <a:gd name="connsiteX83" fmla="*/ 640518 w 1508539"/>
              <a:gd name="connsiteY83" fmla="*/ 3673397 h 6858000"/>
              <a:gd name="connsiteX84" fmla="*/ 639814 w 1508539"/>
              <a:gd name="connsiteY84" fmla="*/ 3637109 h 6858000"/>
              <a:gd name="connsiteX85" fmla="*/ 643257 w 1508539"/>
              <a:gd name="connsiteY85" fmla="*/ 3536883 h 6858000"/>
              <a:gd name="connsiteX86" fmla="*/ 650795 w 1508539"/>
              <a:gd name="connsiteY86" fmla="*/ 3435652 h 6858000"/>
              <a:gd name="connsiteX87" fmla="*/ 652466 w 1508539"/>
              <a:gd name="connsiteY87" fmla="*/ 3307769 h 6858000"/>
              <a:gd name="connsiteX88" fmla="*/ 670029 w 1508539"/>
              <a:gd name="connsiteY88" fmla="*/ 3250522 h 6858000"/>
              <a:gd name="connsiteX89" fmla="*/ 670454 w 1508539"/>
              <a:gd name="connsiteY89" fmla="*/ 3229163 h 6858000"/>
              <a:gd name="connsiteX90" fmla="*/ 672277 w 1508539"/>
              <a:gd name="connsiteY90" fmla="*/ 3217217 h 6858000"/>
              <a:gd name="connsiteX91" fmla="*/ 659112 w 1508539"/>
              <a:gd name="connsiteY91" fmla="*/ 3183755 h 6858000"/>
              <a:gd name="connsiteX92" fmla="*/ 659613 w 1508539"/>
              <a:gd name="connsiteY92" fmla="*/ 3178642 h 6858000"/>
              <a:gd name="connsiteX93" fmla="*/ 647213 w 1508539"/>
              <a:gd name="connsiteY93" fmla="*/ 3158586 h 6858000"/>
              <a:gd name="connsiteX94" fmla="*/ 632398 w 1508539"/>
              <a:gd name="connsiteY94" fmla="*/ 3129034 h 6858000"/>
              <a:gd name="connsiteX95" fmla="*/ 633063 w 1508539"/>
              <a:gd name="connsiteY95" fmla="*/ 3126682 h 6858000"/>
              <a:gd name="connsiteX96" fmla="*/ 623931 w 1508539"/>
              <a:gd name="connsiteY96" fmla="*/ 3114519 h 6858000"/>
              <a:gd name="connsiteX97" fmla="*/ 610540 w 1508539"/>
              <a:gd name="connsiteY97" fmla="*/ 3106272 h 6858000"/>
              <a:gd name="connsiteX98" fmla="*/ 583270 w 1508539"/>
              <a:gd name="connsiteY98" fmla="*/ 2958185 h 6858000"/>
              <a:gd name="connsiteX99" fmla="*/ 525884 w 1508539"/>
              <a:gd name="connsiteY99" fmla="*/ 2762989 h 6858000"/>
              <a:gd name="connsiteX100" fmla="*/ 474802 w 1508539"/>
              <a:gd name="connsiteY100" fmla="*/ 2554718 h 6858000"/>
              <a:gd name="connsiteX101" fmla="*/ 454896 w 1508539"/>
              <a:gd name="connsiteY101" fmla="*/ 2485734 h 6858000"/>
              <a:gd name="connsiteX102" fmla="*/ 445619 w 1508539"/>
              <a:gd name="connsiteY102" fmla="*/ 2447068 h 6858000"/>
              <a:gd name="connsiteX103" fmla="*/ 432580 w 1508539"/>
              <a:gd name="connsiteY103" fmla="*/ 2425819 h 6858000"/>
              <a:gd name="connsiteX104" fmla="*/ 438579 w 1508539"/>
              <a:gd name="connsiteY104" fmla="*/ 2402874 h 6858000"/>
              <a:gd name="connsiteX105" fmla="*/ 441191 w 1508539"/>
              <a:gd name="connsiteY105" fmla="*/ 2381443 h 6858000"/>
              <a:gd name="connsiteX106" fmla="*/ 417520 w 1508539"/>
              <a:gd name="connsiteY106" fmla="*/ 2261920 h 6858000"/>
              <a:gd name="connsiteX107" fmla="*/ 407407 w 1508539"/>
              <a:gd name="connsiteY107" fmla="*/ 2195378 h 6858000"/>
              <a:gd name="connsiteX108" fmla="*/ 391624 w 1508539"/>
              <a:gd name="connsiteY108" fmla="*/ 2155135 h 6858000"/>
              <a:gd name="connsiteX109" fmla="*/ 389082 w 1508539"/>
              <a:gd name="connsiteY109" fmla="*/ 2118008 h 6858000"/>
              <a:gd name="connsiteX110" fmla="*/ 390075 w 1508539"/>
              <a:gd name="connsiteY110" fmla="*/ 2050531 h 6858000"/>
              <a:gd name="connsiteX111" fmla="*/ 381881 w 1508539"/>
              <a:gd name="connsiteY111" fmla="*/ 1963269 h 6858000"/>
              <a:gd name="connsiteX112" fmla="*/ 363059 w 1508539"/>
              <a:gd name="connsiteY112" fmla="*/ 1906352 h 6858000"/>
              <a:gd name="connsiteX113" fmla="*/ 339616 w 1508539"/>
              <a:gd name="connsiteY113" fmla="*/ 1861531 h 6858000"/>
              <a:gd name="connsiteX114" fmla="*/ 293415 w 1508539"/>
              <a:gd name="connsiteY114" fmla="*/ 1732919 h 6858000"/>
              <a:gd name="connsiteX115" fmla="*/ 265726 w 1508539"/>
              <a:gd name="connsiteY115" fmla="*/ 1663540 h 6858000"/>
              <a:gd name="connsiteX116" fmla="*/ 264852 w 1508539"/>
              <a:gd name="connsiteY116" fmla="*/ 1615777 h 6858000"/>
              <a:gd name="connsiteX117" fmla="*/ 245647 w 1508539"/>
              <a:gd name="connsiteY117" fmla="*/ 1563678 h 6858000"/>
              <a:gd name="connsiteX118" fmla="*/ 258727 w 1508539"/>
              <a:gd name="connsiteY118" fmla="*/ 1519474 h 6858000"/>
              <a:gd name="connsiteX119" fmla="*/ 251469 w 1508539"/>
              <a:gd name="connsiteY119" fmla="*/ 1477995 h 6858000"/>
              <a:gd name="connsiteX120" fmla="*/ 237554 w 1508539"/>
              <a:gd name="connsiteY120" fmla="*/ 1373769 h 6858000"/>
              <a:gd name="connsiteX121" fmla="*/ 245861 w 1508539"/>
              <a:gd name="connsiteY121" fmla="*/ 1307086 h 6858000"/>
              <a:gd name="connsiteX122" fmla="*/ 247049 w 1508539"/>
              <a:gd name="connsiteY122" fmla="*/ 1189033 h 6858000"/>
              <a:gd name="connsiteX123" fmla="*/ 251734 w 1508539"/>
              <a:gd name="connsiteY123" fmla="*/ 1168288 h 6858000"/>
              <a:gd name="connsiteX124" fmla="*/ 244016 w 1508539"/>
              <a:gd name="connsiteY124" fmla="*/ 1142577 h 6858000"/>
              <a:gd name="connsiteX125" fmla="*/ 233322 w 1508539"/>
              <a:gd name="connsiteY125" fmla="*/ 1088484 h 6858000"/>
              <a:gd name="connsiteX126" fmla="*/ 222058 w 1508539"/>
              <a:gd name="connsiteY126" fmla="*/ 1016103 h 6858000"/>
              <a:gd name="connsiteX127" fmla="*/ 223514 w 1508539"/>
              <a:gd name="connsiteY127" fmla="*/ 932283 h 6858000"/>
              <a:gd name="connsiteX128" fmla="*/ 225750 w 1508539"/>
              <a:gd name="connsiteY128" fmla="*/ 915925 h 6858000"/>
              <a:gd name="connsiteX129" fmla="*/ 218379 w 1508539"/>
              <a:gd name="connsiteY129" fmla="*/ 896999 h 6858000"/>
              <a:gd name="connsiteX130" fmla="*/ 187787 w 1508539"/>
              <a:gd name="connsiteY130" fmla="*/ 821517 h 6858000"/>
              <a:gd name="connsiteX131" fmla="*/ 166737 w 1508539"/>
              <a:gd name="connsiteY131" fmla="*/ 751353 h 6858000"/>
              <a:gd name="connsiteX132" fmla="*/ 166295 w 1508539"/>
              <a:gd name="connsiteY132" fmla="*/ 721230 h 6858000"/>
              <a:gd name="connsiteX133" fmla="*/ 151966 w 1508539"/>
              <a:gd name="connsiteY133" fmla="*/ 681659 h 6858000"/>
              <a:gd name="connsiteX134" fmla="*/ 137385 w 1508539"/>
              <a:gd name="connsiteY134" fmla="*/ 635218 h 6858000"/>
              <a:gd name="connsiteX135" fmla="*/ 142396 w 1508539"/>
              <a:gd name="connsiteY135" fmla="*/ 613763 h 6858000"/>
              <a:gd name="connsiteX136" fmla="*/ 128338 w 1508539"/>
              <a:gd name="connsiteY136" fmla="*/ 598582 h 6858000"/>
              <a:gd name="connsiteX137" fmla="*/ 128019 w 1508539"/>
              <a:gd name="connsiteY137" fmla="*/ 576846 h 6858000"/>
              <a:gd name="connsiteX138" fmla="*/ 107645 w 1508539"/>
              <a:gd name="connsiteY138" fmla="*/ 530055 h 6858000"/>
              <a:gd name="connsiteX139" fmla="*/ 106893 w 1508539"/>
              <a:gd name="connsiteY139" fmla="*/ 465389 h 6858000"/>
              <a:gd name="connsiteX140" fmla="*/ 89816 w 1508539"/>
              <a:gd name="connsiteY140" fmla="*/ 424699 h 6858000"/>
              <a:gd name="connsiteX141" fmla="*/ 90191 w 1508539"/>
              <a:gd name="connsiteY141" fmla="*/ 404917 h 6858000"/>
              <a:gd name="connsiteX142" fmla="*/ 70148 w 1508539"/>
              <a:gd name="connsiteY142" fmla="*/ 367211 h 6858000"/>
              <a:gd name="connsiteX143" fmla="*/ 36452 w 1508539"/>
              <a:gd name="connsiteY143" fmla="*/ 268519 h 6858000"/>
              <a:gd name="connsiteX144" fmla="*/ 23935 w 1508539"/>
              <a:gd name="connsiteY144" fmla="*/ 160886 h 6858000"/>
              <a:gd name="connsiteX145" fmla="*/ 19312 w 1508539"/>
              <a:gd name="connsiteY145" fmla="*/ 47336 h 6858000"/>
              <a:gd name="connsiteX146" fmla="*/ 0 w 1508539"/>
              <a:gd name="connsiteY146"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201349 w 1508539"/>
              <a:gd name="connsiteY14" fmla="*/ 6530567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64248 w 1508539"/>
              <a:gd name="connsiteY9" fmla="*/ 6574442 h 6858000"/>
              <a:gd name="connsiteX10" fmla="*/ 164588 w 1508539"/>
              <a:gd name="connsiteY10" fmla="*/ 6568530 h 6858000"/>
              <a:gd name="connsiteX11" fmla="*/ 166997 w 1508539"/>
              <a:gd name="connsiteY11" fmla="*/ 6560674 h 6858000"/>
              <a:gd name="connsiteX12" fmla="*/ 167342 w 1508539"/>
              <a:gd name="connsiteY12" fmla="*/ 6560598 h 6858000"/>
              <a:gd name="connsiteX13" fmla="*/ 201349 w 1508539"/>
              <a:gd name="connsiteY13" fmla="*/ 6530567 h 6858000"/>
              <a:gd name="connsiteX14" fmla="*/ 215389 w 1508539"/>
              <a:gd name="connsiteY14" fmla="*/ 6478062 h 6858000"/>
              <a:gd name="connsiteX15" fmla="*/ 226078 w 1508539"/>
              <a:gd name="connsiteY15" fmla="*/ 6460325 h 6858000"/>
              <a:gd name="connsiteX16" fmla="*/ 233311 w 1508539"/>
              <a:gd name="connsiteY16" fmla="*/ 6451488 h 6858000"/>
              <a:gd name="connsiteX17" fmla="*/ 234746 w 1508539"/>
              <a:gd name="connsiteY17" fmla="*/ 6451348 h 6858000"/>
              <a:gd name="connsiteX18" fmla="*/ 239104 w 1508539"/>
              <a:gd name="connsiteY18" fmla="*/ 6414240 h 6858000"/>
              <a:gd name="connsiteX19" fmla="*/ 241880 w 1508539"/>
              <a:gd name="connsiteY19" fmla="*/ 6384857 h 6858000"/>
              <a:gd name="connsiteX20" fmla="*/ 240591 w 1508539"/>
              <a:gd name="connsiteY20" fmla="*/ 6367510 h 6858000"/>
              <a:gd name="connsiteX21" fmla="*/ 244471 w 1508539"/>
              <a:gd name="connsiteY21" fmla="*/ 6349778 h 6858000"/>
              <a:gd name="connsiteX22" fmla="*/ 246136 w 1508539"/>
              <a:gd name="connsiteY22" fmla="*/ 6348250 h 6858000"/>
              <a:gd name="connsiteX23" fmla="*/ 262170 w 1508539"/>
              <a:gd name="connsiteY23" fmla="*/ 6281972 h 6858000"/>
              <a:gd name="connsiteX24" fmla="*/ 272933 w 1508539"/>
              <a:gd name="connsiteY24" fmla="*/ 6211940 h 6858000"/>
              <a:gd name="connsiteX25" fmla="*/ 314428 w 1508539"/>
              <a:gd name="connsiteY25" fmla="*/ 6113913 h 6858000"/>
              <a:gd name="connsiteX26" fmla="*/ 318721 w 1508539"/>
              <a:gd name="connsiteY26" fmla="*/ 6028119 h 6858000"/>
              <a:gd name="connsiteX27" fmla="*/ 345501 w 1508539"/>
              <a:gd name="connsiteY27" fmla="*/ 5934687 h 6858000"/>
              <a:gd name="connsiteX28" fmla="*/ 379513 w 1508539"/>
              <a:gd name="connsiteY28" fmla="*/ 5765594 h 6858000"/>
              <a:gd name="connsiteX29" fmla="*/ 411349 w 1508539"/>
              <a:gd name="connsiteY29" fmla="*/ 5693685 h 6858000"/>
              <a:gd name="connsiteX30" fmla="*/ 431404 w 1508539"/>
              <a:gd name="connsiteY30" fmla="*/ 5665173 h 6858000"/>
              <a:gd name="connsiteX31" fmla="*/ 465121 w 1508539"/>
              <a:gd name="connsiteY31" fmla="*/ 5563435 h 6858000"/>
              <a:gd name="connsiteX32" fmla="*/ 494626 w 1508539"/>
              <a:gd name="connsiteY32" fmla="*/ 5476393 h 6858000"/>
              <a:gd name="connsiteX33" fmla="*/ 525819 w 1508539"/>
              <a:gd name="connsiteY33" fmla="*/ 5396260 h 6858000"/>
              <a:gd name="connsiteX34" fmla="*/ 541800 w 1508539"/>
              <a:gd name="connsiteY34" fmla="*/ 5330009 h 6858000"/>
              <a:gd name="connsiteX35" fmla="*/ 575293 w 1508539"/>
              <a:gd name="connsiteY35" fmla="*/ 5273739 h 6858000"/>
              <a:gd name="connsiteX36" fmla="*/ 584892 w 1508539"/>
              <a:gd name="connsiteY36" fmla="*/ 5241779 h 6858000"/>
              <a:gd name="connsiteX37" fmla="*/ 596118 w 1508539"/>
              <a:gd name="connsiteY37" fmla="*/ 5225268 h 6858000"/>
              <a:gd name="connsiteX38" fmla="*/ 597138 w 1508539"/>
              <a:gd name="connsiteY38" fmla="*/ 5217684 h 6858000"/>
              <a:gd name="connsiteX39" fmla="*/ 604479 w 1508539"/>
              <a:gd name="connsiteY39" fmla="*/ 5193377 h 6858000"/>
              <a:gd name="connsiteX40" fmla="*/ 607782 w 1508539"/>
              <a:gd name="connsiteY40" fmla="*/ 5179288 h 6858000"/>
              <a:gd name="connsiteX41" fmla="*/ 608766 w 1508539"/>
              <a:gd name="connsiteY41" fmla="*/ 5173621 h 6858000"/>
              <a:gd name="connsiteX42" fmla="*/ 604400 w 1508539"/>
              <a:gd name="connsiteY42" fmla="*/ 5159961 h 6858000"/>
              <a:gd name="connsiteX43" fmla="*/ 611077 w 1508539"/>
              <a:gd name="connsiteY43" fmla="*/ 5144295 h 6858000"/>
              <a:gd name="connsiteX44" fmla="*/ 608010 w 1508539"/>
              <a:gd name="connsiteY44" fmla="*/ 5125185 h 6858000"/>
              <a:gd name="connsiteX45" fmla="*/ 614840 w 1508539"/>
              <a:gd name="connsiteY45" fmla="*/ 5121884 h 6858000"/>
              <a:gd name="connsiteX46" fmla="*/ 621876 w 1508539"/>
              <a:gd name="connsiteY46" fmla="*/ 5067850 h 6858000"/>
              <a:gd name="connsiteX47" fmla="*/ 624607 w 1508539"/>
              <a:gd name="connsiteY47" fmla="*/ 5060861 h 6858000"/>
              <a:gd name="connsiteX48" fmla="*/ 621311 w 1508539"/>
              <a:gd name="connsiteY48" fmla="*/ 5034192 h 6858000"/>
              <a:gd name="connsiteX49" fmla="*/ 622865 w 1508539"/>
              <a:gd name="connsiteY49" fmla="*/ 4993030 h 6858000"/>
              <a:gd name="connsiteX50" fmla="*/ 629774 w 1508539"/>
              <a:gd name="connsiteY50" fmla="*/ 4946844 h 6858000"/>
              <a:gd name="connsiteX51" fmla="*/ 625630 w 1508539"/>
              <a:gd name="connsiteY51" fmla="*/ 4932692 h 6858000"/>
              <a:gd name="connsiteX52" fmla="*/ 641033 w 1508539"/>
              <a:gd name="connsiteY52" fmla="*/ 4858827 h 6858000"/>
              <a:gd name="connsiteX53" fmla="*/ 646936 w 1508539"/>
              <a:gd name="connsiteY53" fmla="*/ 4821170 h 6858000"/>
              <a:gd name="connsiteX54" fmla="*/ 651669 w 1508539"/>
              <a:gd name="connsiteY54" fmla="*/ 4780965 h 6858000"/>
              <a:gd name="connsiteX55" fmla="*/ 652962 w 1508539"/>
              <a:gd name="connsiteY55" fmla="*/ 4750867 h 6858000"/>
              <a:gd name="connsiteX56" fmla="*/ 650769 w 1508539"/>
              <a:gd name="connsiteY56" fmla="*/ 4690749 h 6858000"/>
              <a:gd name="connsiteX57" fmla="*/ 646249 w 1508539"/>
              <a:gd name="connsiteY57" fmla="*/ 4584173 h 6858000"/>
              <a:gd name="connsiteX58" fmla="*/ 641332 w 1508539"/>
              <a:gd name="connsiteY58" fmla="*/ 4444346 h 6858000"/>
              <a:gd name="connsiteX59" fmla="*/ 637897 w 1508539"/>
              <a:gd name="connsiteY59" fmla="*/ 4375228 h 6858000"/>
              <a:gd name="connsiteX60" fmla="*/ 618550 w 1508539"/>
              <a:gd name="connsiteY60" fmla="*/ 4214165 h 6858000"/>
              <a:gd name="connsiteX61" fmla="*/ 622623 w 1508539"/>
              <a:gd name="connsiteY61" fmla="*/ 4090296 h 6858000"/>
              <a:gd name="connsiteX62" fmla="*/ 607879 w 1508539"/>
              <a:gd name="connsiteY62" fmla="*/ 4033999 h 6858000"/>
              <a:gd name="connsiteX63" fmla="*/ 609028 w 1508539"/>
              <a:gd name="connsiteY63" fmla="*/ 4031933 h 6858000"/>
              <a:gd name="connsiteX64" fmla="*/ 607604 w 1508539"/>
              <a:gd name="connsiteY64" fmla="*/ 4013953 h 6858000"/>
              <a:gd name="connsiteX65" fmla="*/ 593899 w 1508539"/>
              <a:gd name="connsiteY65" fmla="*/ 3974753 h 6858000"/>
              <a:gd name="connsiteX66" fmla="*/ 595497 w 1508539"/>
              <a:gd name="connsiteY66" fmla="*/ 3969950 h 6858000"/>
              <a:gd name="connsiteX67" fmla="*/ 588919 w 1508539"/>
              <a:gd name="connsiteY67" fmla="*/ 3933779 h 6858000"/>
              <a:gd name="connsiteX68" fmla="*/ 590250 w 1508539"/>
              <a:gd name="connsiteY68" fmla="*/ 3933093 h 6858000"/>
              <a:gd name="connsiteX69" fmla="*/ 594604 w 1508539"/>
              <a:gd name="connsiteY69" fmla="*/ 3922082 h 6858000"/>
              <a:gd name="connsiteX70" fmla="*/ 599682 w 1508539"/>
              <a:gd name="connsiteY70" fmla="*/ 3901461 h 6858000"/>
              <a:gd name="connsiteX71" fmla="*/ 622276 w 1508539"/>
              <a:gd name="connsiteY71" fmla="*/ 3813873 h 6858000"/>
              <a:gd name="connsiteX72" fmla="*/ 621701 w 1508539"/>
              <a:gd name="connsiteY72" fmla="*/ 3806161 h 6858000"/>
              <a:gd name="connsiteX73" fmla="*/ 622008 w 1508539"/>
              <a:gd name="connsiteY73" fmla="*/ 3805957 h 6858000"/>
              <a:gd name="connsiteX74" fmla="*/ 622035 w 1508539"/>
              <a:gd name="connsiteY74" fmla="*/ 3797724 h 6858000"/>
              <a:gd name="connsiteX75" fmla="*/ 620650 w 1508539"/>
              <a:gd name="connsiteY75" fmla="*/ 3792098 h 6858000"/>
              <a:gd name="connsiteX76" fmla="*/ 619534 w 1508539"/>
              <a:gd name="connsiteY76" fmla="*/ 3777135 h 6858000"/>
              <a:gd name="connsiteX77" fmla="*/ 621267 w 1508539"/>
              <a:gd name="connsiteY77" fmla="*/ 3771656 h 6858000"/>
              <a:gd name="connsiteX78" fmla="*/ 625010 w 1508539"/>
              <a:gd name="connsiteY78" fmla="*/ 3769007 h 6858000"/>
              <a:gd name="connsiteX79" fmla="*/ 624476 w 1508539"/>
              <a:gd name="connsiteY79" fmla="*/ 3767709 h 6858000"/>
              <a:gd name="connsiteX80" fmla="*/ 633172 w 1508539"/>
              <a:gd name="connsiteY80" fmla="*/ 3738082 h 6858000"/>
              <a:gd name="connsiteX81" fmla="*/ 640518 w 1508539"/>
              <a:gd name="connsiteY81" fmla="*/ 3673397 h 6858000"/>
              <a:gd name="connsiteX82" fmla="*/ 639814 w 1508539"/>
              <a:gd name="connsiteY82" fmla="*/ 3637109 h 6858000"/>
              <a:gd name="connsiteX83" fmla="*/ 643257 w 1508539"/>
              <a:gd name="connsiteY83" fmla="*/ 3536883 h 6858000"/>
              <a:gd name="connsiteX84" fmla="*/ 650795 w 1508539"/>
              <a:gd name="connsiteY84" fmla="*/ 3435652 h 6858000"/>
              <a:gd name="connsiteX85" fmla="*/ 652466 w 1508539"/>
              <a:gd name="connsiteY85" fmla="*/ 3307769 h 6858000"/>
              <a:gd name="connsiteX86" fmla="*/ 670029 w 1508539"/>
              <a:gd name="connsiteY86" fmla="*/ 3250522 h 6858000"/>
              <a:gd name="connsiteX87" fmla="*/ 670454 w 1508539"/>
              <a:gd name="connsiteY87" fmla="*/ 3229163 h 6858000"/>
              <a:gd name="connsiteX88" fmla="*/ 672277 w 1508539"/>
              <a:gd name="connsiteY88" fmla="*/ 3217217 h 6858000"/>
              <a:gd name="connsiteX89" fmla="*/ 659112 w 1508539"/>
              <a:gd name="connsiteY89" fmla="*/ 3183755 h 6858000"/>
              <a:gd name="connsiteX90" fmla="*/ 659613 w 1508539"/>
              <a:gd name="connsiteY90" fmla="*/ 3178642 h 6858000"/>
              <a:gd name="connsiteX91" fmla="*/ 647213 w 1508539"/>
              <a:gd name="connsiteY91" fmla="*/ 3158586 h 6858000"/>
              <a:gd name="connsiteX92" fmla="*/ 632398 w 1508539"/>
              <a:gd name="connsiteY92" fmla="*/ 3129034 h 6858000"/>
              <a:gd name="connsiteX93" fmla="*/ 633063 w 1508539"/>
              <a:gd name="connsiteY93" fmla="*/ 3126682 h 6858000"/>
              <a:gd name="connsiteX94" fmla="*/ 623931 w 1508539"/>
              <a:gd name="connsiteY94" fmla="*/ 3114519 h 6858000"/>
              <a:gd name="connsiteX95" fmla="*/ 610540 w 1508539"/>
              <a:gd name="connsiteY95" fmla="*/ 3106272 h 6858000"/>
              <a:gd name="connsiteX96" fmla="*/ 583270 w 1508539"/>
              <a:gd name="connsiteY96" fmla="*/ 2958185 h 6858000"/>
              <a:gd name="connsiteX97" fmla="*/ 525884 w 1508539"/>
              <a:gd name="connsiteY97" fmla="*/ 2762989 h 6858000"/>
              <a:gd name="connsiteX98" fmla="*/ 474802 w 1508539"/>
              <a:gd name="connsiteY98" fmla="*/ 2554718 h 6858000"/>
              <a:gd name="connsiteX99" fmla="*/ 454896 w 1508539"/>
              <a:gd name="connsiteY99" fmla="*/ 2485734 h 6858000"/>
              <a:gd name="connsiteX100" fmla="*/ 445619 w 1508539"/>
              <a:gd name="connsiteY100" fmla="*/ 2447068 h 6858000"/>
              <a:gd name="connsiteX101" fmla="*/ 432580 w 1508539"/>
              <a:gd name="connsiteY101" fmla="*/ 2425819 h 6858000"/>
              <a:gd name="connsiteX102" fmla="*/ 438579 w 1508539"/>
              <a:gd name="connsiteY102" fmla="*/ 2402874 h 6858000"/>
              <a:gd name="connsiteX103" fmla="*/ 441191 w 1508539"/>
              <a:gd name="connsiteY103" fmla="*/ 2381443 h 6858000"/>
              <a:gd name="connsiteX104" fmla="*/ 417520 w 1508539"/>
              <a:gd name="connsiteY104" fmla="*/ 2261920 h 6858000"/>
              <a:gd name="connsiteX105" fmla="*/ 407407 w 1508539"/>
              <a:gd name="connsiteY105" fmla="*/ 2195378 h 6858000"/>
              <a:gd name="connsiteX106" fmla="*/ 391624 w 1508539"/>
              <a:gd name="connsiteY106" fmla="*/ 2155135 h 6858000"/>
              <a:gd name="connsiteX107" fmla="*/ 389082 w 1508539"/>
              <a:gd name="connsiteY107" fmla="*/ 2118008 h 6858000"/>
              <a:gd name="connsiteX108" fmla="*/ 390075 w 1508539"/>
              <a:gd name="connsiteY108" fmla="*/ 2050531 h 6858000"/>
              <a:gd name="connsiteX109" fmla="*/ 381881 w 1508539"/>
              <a:gd name="connsiteY109" fmla="*/ 1963269 h 6858000"/>
              <a:gd name="connsiteX110" fmla="*/ 363059 w 1508539"/>
              <a:gd name="connsiteY110" fmla="*/ 1906352 h 6858000"/>
              <a:gd name="connsiteX111" fmla="*/ 339616 w 1508539"/>
              <a:gd name="connsiteY111" fmla="*/ 1861531 h 6858000"/>
              <a:gd name="connsiteX112" fmla="*/ 293415 w 1508539"/>
              <a:gd name="connsiteY112" fmla="*/ 1732919 h 6858000"/>
              <a:gd name="connsiteX113" fmla="*/ 265726 w 1508539"/>
              <a:gd name="connsiteY113" fmla="*/ 1663540 h 6858000"/>
              <a:gd name="connsiteX114" fmla="*/ 264852 w 1508539"/>
              <a:gd name="connsiteY114" fmla="*/ 1615777 h 6858000"/>
              <a:gd name="connsiteX115" fmla="*/ 245647 w 1508539"/>
              <a:gd name="connsiteY115" fmla="*/ 1563678 h 6858000"/>
              <a:gd name="connsiteX116" fmla="*/ 258727 w 1508539"/>
              <a:gd name="connsiteY116" fmla="*/ 1519474 h 6858000"/>
              <a:gd name="connsiteX117" fmla="*/ 251469 w 1508539"/>
              <a:gd name="connsiteY117" fmla="*/ 1477995 h 6858000"/>
              <a:gd name="connsiteX118" fmla="*/ 237554 w 1508539"/>
              <a:gd name="connsiteY118" fmla="*/ 1373769 h 6858000"/>
              <a:gd name="connsiteX119" fmla="*/ 245861 w 1508539"/>
              <a:gd name="connsiteY119" fmla="*/ 1307086 h 6858000"/>
              <a:gd name="connsiteX120" fmla="*/ 247049 w 1508539"/>
              <a:gd name="connsiteY120" fmla="*/ 1189033 h 6858000"/>
              <a:gd name="connsiteX121" fmla="*/ 251734 w 1508539"/>
              <a:gd name="connsiteY121" fmla="*/ 1168288 h 6858000"/>
              <a:gd name="connsiteX122" fmla="*/ 244016 w 1508539"/>
              <a:gd name="connsiteY122" fmla="*/ 1142577 h 6858000"/>
              <a:gd name="connsiteX123" fmla="*/ 233322 w 1508539"/>
              <a:gd name="connsiteY123" fmla="*/ 1088484 h 6858000"/>
              <a:gd name="connsiteX124" fmla="*/ 222058 w 1508539"/>
              <a:gd name="connsiteY124" fmla="*/ 1016103 h 6858000"/>
              <a:gd name="connsiteX125" fmla="*/ 223514 w 1508539"/>
              <a:gd name="connsiteY125" fmla="*/ 932283 h 6858000"/>
              <a:gd name="connsiteX126" fmla="*/ 225750 w 1508539"/>
              <a:gd name="connsiteY126" fmla="*/ 915925 h 6858000"/>
              <a:gd name="connsiteX127" fmla="*/ 218379 w 1508539"/>
              <a:gd name="connsiteY127" fmla="*/ 896999 h 6858000"/>
              <a:gd name="connsiteX128" fmla="*/ 187787 w 1508539"/>
              <a:gd name="connsiteY128" fmla="*/ 821517 h 6858000"/>
              <a:gd name="connsiteX129" fmla="*/ 166737 w 1508539"/>
              <a:gd name="connsiteY129" fmla="*/ 751353 h 6858000"/>
              <a:gd name="connsiteX130" fmla="*/ 166295 w 1508539"/>
              <a:gd name="connsiteY130" fmla="*/ 721230 h 6858000"/>
              <a:gd name="connsiteX131" fmla="*/ 151966 w 1508539"/>
              <a:gd name="connsiteY131" fmla="*/ 681659 h 6858000"/>
              <a:gd name="connsiteX132" fmla="*/ 137385 w 1508539"/>
              <a:gd name="connsiteY132" fmla="*/ 635218 h 6858000"/>
              <a:gd name="connsiteX133" fmla="*/ 142396 w 1508539"/>
              <a:gd name="connsiteY133" fmla="*/ 613763 h 6858000"/>
              <a:gd name="connsiteX134" fmla="*/ 128338 w 1508539"/>
              <a:gd name="connsiteY134" fmla="*/ 598582 h 6858000"/>
              <a:gd name="connsiteX135" fmla="*/ 128019 w 1508539"/>
              <a:gd name="connsiteY135" fmla="*/ 576846 h 6858000"/>
              <a:gd name="connsiteX136" fmla="*/ 107645 w 1508539"/>
              <a:gd name="connsiteY136" fmla="*/ 530055 h 6858000"/>
              <a:gd name="connsiteX137" fmla="*/ 106893 w 1508539"/>
              <a:gd name="connsiteY137" fmla="*/ 465389 h 6858000"/>
              <a:gd name="connsiteX138" fmla="*/ 89816 w 1508539"/>
              <a:gd name="connsiteY138" fmla="*/ 424699 h 6858000"/>
              <a:gd name="connsiteX139" fmla="*/ 90191 w 1508539"/>
              <a:gd name="connsiteY139" fmla="*/ 404917 h 6858000"/>
              <a:gd name="connsiteX140" fmla="*/ 70148 w 1508539"/>
              <a:gd name="connsiteY140" fmla="*/ 367211 h 6858000"/>
              <a:gd name="connsiteX141" fmla="*/ 36452 w 1508539"/>
              <a:gd name="connsiteY141" fmla="*/ 268519 h 6858000"/>
              <a:gd name="connsiteX142" fmla="*/ 23935 w 1508539"/>
              <a:gd name="connsiteY142" fmla="*/ 160886 h 6858000"/>
              <a:gd name="connsiteX143" fmla="*/ 19312 w 1508539"/>
              <a:gd name="connsiteY143" fmla="*/ 47336 h 6858000"/>
              <a:gd name="connsiteX144" fmla="*/ 0 w 1508539"/>
              <a:gd name="connsiteY144"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379513 w 1508539"/>
              <a:gd name="connsiteY27" fmla="*/ 5765594 h 6858000"/>
              <a:gd name="connsiteX28" fmla="*/ 411349 w 1508539"/>
              <a:gd name="connsiteY28" fmla="*/ 5693685 h 6858000"/>
              <a:gd name="connsiteX29" fmla="*/ 431404 w 1508539"/>
              <a:gd name="connsiteY29" fmla="*/ 5665173 h 6858000"/>
              <a:gd name="connsiteX30" fmla="*/ 465121 w 1508539"/>
              <a:gd name="connsiteY30" fmla="*/ 5563435 h 6858000"/>
              <a:gd name="connsiteX31" fmla="*/ 494626 w 1508539"/>
              <a:gd name="connsiteY31" fmla="*/ 5476393 h 6858000"/>
              <a:gd name="connsiteX32" fmla="*/ 525819 w 1508539"/>
              <a:gd name="connsiteY32" fmla="*/ 5396260 h 6858000"/>
              <a:gd name="connsiteX33" fmla="*/ 541800 w 1508539"/>
              <a:gd name="connsiteY33" fmla="*/ 5330009 h 6858000"/>
              <a:gd name="connsiteX34" fmla="*/ 575293 w 1508539"/>
              <a:gd name="connsiteY34" fmla="*/ 5273739 h 6858000"/>
              <a:gd name="connsiteX35" fmla="*/ 584892 w 1508539"/>
              <a:gd name="connsiteY35" fmla="*/ 5241779 h 6858000"/>
              <a:gd name="connsiteX36" fmla="*/ 596118 w 1508539"/>
              <a:gd name="connsiteY36" fmla="*/ 5225268 h 6858000"/>
              <a:gd name="connsiteX37" fmla="*/ 597138 w 1508539"/>
              <a:gd name="connsiteY37" fmla="*/ 5217684 h 6858000"/>
              <a:gd name="connsiteX38" fmla="*/ 604479 w 1508539"/>
              <a:gd name="connsiteY38" fmla="*/ 5193377 h 6858000"/>
              <a:gd name="connsiteX39" fmla="*/ 607782 w 1508539"/>
              <a:gd name="connsiteY39" fmla="*/ 5179288 h 6858000"/>
              <a:gd name="connsiteX40" fmla="*/ 608766 w 1508539"/>
              <a:gd name="connsiteY40" fmla="*/ 5173621 h 6858000"/>
              <a:gd name="connsiteX41" fmla="*/ 604400 w 1508539"/>
              <a:gd name="connsiteY41" fmla="*/ 5159961 h 6858000"/>
              <a:gd name="connsiteX42" fmla="*/ 611077 w 1508539"/>
              <a:gd name="connsiteY42" fmla="*/ 5144295 h 6858000"/>
              <a:gd name="connsiteX43" fmla="*/ 608010 w 1508539"/>
              <a:gd name="connsiteY43" fmla="*/ 5125185 h 6858000"/>
              <a:gd name="connsiteX44" fmla="*/ 614840 w 1508539"/>
              <a:gd name="connsiteY44" fmla="*/ 5121884 h 6858000"/>
              <a:gd name="connsiteX45" fmla="*/ 621876 w 1508539"/>
              <a:gd name="connsiteY45" fmla="*/ 5067850 h 6858000"/>
              <a:gd name="connsiteX46" fmla="*/ 624607 w 1508539"/>
              <a:gd name="connsiteY46" fmla="*/ 5060861 h 6858000"/>
              <a:gd name="connsiteX47" fmla="*/ 621311 w 1508539"/>
              <a:gd name="connsiteY47" fmla="*/ 5034192 h 6858000"/>
              <a:gd name="connsiteX48" fmla="*/ 622865 w 1508539"/>
              <a:gd name="connsiteY48" fmla="*/ 4993030 h 6858000"/>
              <a:gd name="connsiteX49" fmla="*/ 629774 w 1508539"/>
              <a:gd name="connsiteY49" fmla="*/ 4946844 h 6858000"/>
              <a:gd name="connsiteX50" fmla="*/ 625630 w 1508539"/>
              <a:gd name="connsiteY50" fmla="*/ 4932692 h 6858000"/>
              <a:gd name="connsiteX51" fmla="*/ 641033 w 1508539"/>
              <a:gd name="connsiteY51" fmla="*/ 4858827 h 6858000"/>
              <a:gd name="connsiteX52" fmla="*/ 646936 w 1508539"/>
              <a:gd name="connsiteY52" fmla="*/ 4821170 h 6858000"/>
              <a:gd name="connsiteX53" fmla="*/ 651669 w 1508539"/>
              <a:gd name="connsiteY53" fmla="*/ 4780965 h 6858000"/>
              <a:gd name="connsiteX54" fmla="*/ 652962 w 1508539"/>
              <a:gd name="connsiteY54" fmla="*/ 4750867 h 6858000"/>
              <a:gd name="connsiteX55" fmla="*/ 650769 w 1508539"/>
              <a:gd name="connsiteY55" fmla="*/ 4690749 h 6858000"/>
              <a:gd name="connsiteX56" fmla="*/ 646249 w 1508539"/>
              <a:gd name="connsiteY56" fmla="*/ 4584173 h 6858000"/>
              <a:gd name="connsiteX57" fmla="*/ 641332 w 1508539"/>
              <a:gd name="connsiteY57" fmla="*/ 4444346 h 6858000"/>
              <a:gd name="connsiteX58" fmla="*/ 637897 w 1508539"/>
              <a:gd name="connsiteY58" fmla="*/ 4375228 h 6858000"/>
              <a:gd name="connsiteX59" fmla="*/ 618550 w 1508539"/>
              <a:gd name="connsiteY59" fmla="*/ 4214165 h 6858000"/>
              <a:gd name="connsiteX60" fmla="*/ 622623 w 1508539"/>
              <a:gd name="connsiteY60" fmla="*/ 4090296 h 6858000"/>
              <a:gd name="connsiteX61" fmla="*/ 607879 w 1508539"/>
              <a:gd name="connsiteY61" fmla="*/ 4033999 h 6858000"/>
              <a:gd name="connsiteX62" fmla="*/ 609028 w 1508539"/>
              <a:gd name="connsiteY62" fmla="*/ 4031933 h 6858000"/>
              <a:gd name="connsiteX63" fmla="*/ 607604 w 1508539"/>
              <a:gd name="connsiteY63" fmla="*/ 4013953 h 6858000"/>
              <a:gd name="connsiteX64" fmla="*/ 593899 w 1508539"/>
              <a:gd name="connsiteY64" fmla="*/ 3974753 h 6858000"/>
              <a:gd name="connsiteX65" fmla="*/ 595497 w 1508539"/>
              <a:gd name="connsiteY65" fmla="*/ 3969950 h 6858000"/>
              <a:gd name="connsiteX66" fmla="*/ 588919 w 1508539"/>
              <a:gd name="connsiteY66" fmla="*/ 3933779 h 6858000"/>
              <a:gd name="connsiteX67" fmla="*/ 590250 w 1508539"/>
              <a:gd name="connsiteY67" fmla="*/ 3933093 h 6858000"/>
              <a:gd name="connsiteX68" fmla="*/ 594604 w 1508539"/>
              <a:gd name="connsiteY68" fmla="*/ 3922082 h 6858000"/>
              <a:gd name="connsiteX69" fmla="*/ 599682 w 1508539"/>
              <a:gd name="connsiteY69" fmla="*/ 3901461 h 6858000"/>
              <a:gd name="connsiteX70" fmla="*/ 622276 w 1508539"/>
              <a:gd name="connsiteY70" fmla="*/ 3813873 h 6858000"/>
              <a:gd name="connsiteX71" fmla="*/ 621701 w 1508539"/>
              <a:gd name="connsiteY71" fmla="*/ 3806161 h 6858000"/>
              <a:gd name="connsiteX72" fmla="*/ 622008 w 1508539"/>
              <a:gd name="connsiteY72" fmla="*/ 3805957 h 6858000"/>
              <a:gd name="connsiteX73" fmla="*/ 622035 w 1508539"/>
              <a:gd name="connsiteY73" fmla="*/ 3797724 h 6858000"/>
              <a:gd name="connsiteX74" fmla="*/ 620650 w 1508539"/>
              <a:gd name="connsiteY74" fmla="*/ 3792098 h 6858000"/>
              <a:gd name="connsiteX75" fmla="*/ 619534 w 1508539"/>
              <a:gd name="connsiteY75" fmla="*/ 3777135 h 6858000"/>
              <a:gd name="connsiteX76" fmla="*/ 621267 w 1508539"/>
              <a:gd name="connsiteY76" fmla="*/ 3771656 h 6858000"/>
              <a:gd name="connsiteX77" fmla="*/ 625010 w 1508539"/>
              <a:gd name="connsiteY77" fmla="*/ 3769007 h 6858000"/>
              <a:gd name="connsiteX78" fmla="*/ 624476 w 1508539"/>
              <a:gd name="connsiteY78" fmla="*/ 3767709 h 6858000"/>
              <a:gd name="connsiteX79" fmla="*/ 633172 w 1508539"/>
              <a:gd name="connsiteY79" fmla="*/ 3738082 h 6858000"/>
              <a:gd name="connsiteX80" fmla="*/ 640518 w 1508539"/>
              <a:gd name="connsiteY80" fmla="*/ 3673397 h 6858000"/>
              <a:gd name="connsiteX81" fmla="*/ 639814 w 1508539"/>
              <a:gd name="connsiteY81" fmla="*/ 3637109 h 6858000"/>
              <a:gd name="connsiteX82" fmla="*/ 643257 w 1508539"/>
              <a:gd name="connsiteY82" fmla="*/ 3536883 h 6858000"/>
              <a:gd name="connsiteX83" fmla="*/ 650795 w 1508539"/>
              <a:gd name="connsiteY83" fmla="*/ 3435652 h 6858000"/>
              <a:gd name="connsiteX84" fmla="*/ 652466 w 1508539"/>
              <a:gd name="connsiteY84" fmla="*/ 3307769 h 6858000"/>
              <a:gd name="connsiteX85" fmla="*/ 670029 w 1508539"/>
              <a:gd name="connsiteY85" fmla="*/ 3250522 h 6858000"/>
              <a:gd name="connsiteX86" fmla="*/ 670454 w 1508539"/>
              <a:gd name="connsiteY86" fmla="*/ 3229163 h 6858000"/>
              <a:gd name="connsiteX87" fmla="*/ 672277 w 1508539"/>
              <a:gd name="connsiteY87" fmla="*/ 3217217 h 6858000"/>
              <a:gd name="connsiteX88" fmla="*/ 659112 w 1508539"/>
              <a:gd name="connsiteY88" fmla="*/ 3183755 h 6858000"/>
              <a:gd name="connsiteX89" fmla="*/ 659613 w 1508539"/>
              <a:gd name="connsiteY89" fmla="*/ 3178642 h 6858000"/>
              <a:gd name="connsiteX90" fmla="*/ 647213 w 1508539"/>
              <a:gd name="connsiteY90" fmla="*/ 3158586 h 6858000"/>
              <a:gd name="connsiteX91" fmla="*/ 632398 w 1508539"/>
              <a:gd name="connsiteY91" fmla="*/ 3129034 h 6858000"/>
              <a:gd name="connsiteX92" fmla="*/ 633063 w 1508539"/>
              <a:gd name="connsiteY92" fmla="*/ 3126682 h 6858000"/>
              <a:gd name="connsiteX93" fmla="*/ 623931 w 1508539"/>
              <a:gd name="connsiteY93" fmla="*/ 3114519 h 6858000"/>
              <a:gd name="connsiteX94" fmla="*/ 610540 w 1508539"/>
              <a:gd name="connsiteY94" fmla="*/ 3106272 h 6858000"/>
              <a:gd name="connsiteX95" fmla="*/ 583270 w 1508539"/>
              <a:gd name="connsiteY95" fmla="*/ 2958185 h 6858000"/>
              <a:gd name="connsiteX96" fmla="*/ 525884 w 1508539"/>
              <a:gd name="connsiteY96" fmla="*/ 2762989 h 6858000"/>
              <a:gd name="connsiteX97" fmla="*/ 474802 w 1508539"/>
              <a:gd name="connsiteY97" fmla="*/ 2554718 h 6858000"/>
              <a:gd name="connsiteX98" fmla="*/ 454896 w 1508539"/>
              <a:gd name="connsiteY98" fmla="*/ 2485734 h 6858000"/>
              <a:gd name="connsiteX99" fmla="*/ 445619 w 1508539"/>
              <a:gd name="connsiteY99" fmla="*/ 2447068 h 6858000"/>
              <a:gd name="connsiteX100" fmla="*/ 432580 w 1508539"/>
              <a:gd name="connsiteY100" fmla="*/ 2425819 h 6858000"/>
              <a:gd name="connsiteX101" fmla="*/ 438579 w 1508539"/>
              <a:gd name="connsiteY101" fmla="*/ 2402874 h 6858000"/>
              <a:gd name="connsiteX102" fmla="*/ 441191 w 1508539"/>
              <a:gd name="connsiteY102" fmla="*/ 2381443 h 6858000"/>
              <a:gd name="connsiteX103" fmla="*/ 417520 w 1508539"/>
              <a:gd name="connsiteY103" fmla="*/ 2261920 h 6858000"/>
              <a:gd name="connsiteX104" fmla="*/ 407407 w 1508539"/>
              <a:gd name="connsiteY104" fmla="*/ 2195378 h 6858000"/>
              <a:gd name="connsiteX105" fmla="*/ 391624 w 1508539"/>
              <a:gd name="connsiteY105" fmla="*/ 2155135 h 6858000"/>
              <a:gd name="connsiteX106" fmla="*/ 389082 w 1508539"/>
              <a:gd name="connsiteY106" fmla="*/ 2118008 h 6858000"/>
              <a:gd name="connsiteX107" fmla="*/ 390075 w 1508539"/>
              <a:gd name="connsiteY107" fmla="*/ 2050531 h 6858000"/>
              <a:gd name="connsiteX108" fmla="*/ 381881 w 1508539"/>
              <a:gd name="connsiteY108" fmla="*/ 1963269 h 6858000"/>
              <a:gd name="connsiteX109" fmla="*/ 363059 w 1508539"/>
              <a:gd name="connsiteY109" fmla="*/ 1906352 h 6858000"/>
              <a:gd name="connsiteX110" fmla="*/ 339616 w 1508539"/>
              <a:gd name="connsiteY110" fmla="*/ 1861531 h 6858000"/>
              <a:gd name="connsiteX111" fmla="*/ 293415 w 1508539"/>
              <a:gd name="connsiteY111" fmla="*/ 1732919 h 6858000"/>
              <a:gd name="connsiteX112" fmla="*/ 265726 w 1508539"/>
              <a:gd name="connsiteY112" fmla="*/ 1663540 h 6858000"/>
              <a:gd name="connsiteX113" fmla="*/ 264852 w 1508539"/>
              <a:gd name="connsiteY113" fmla="*/ 1615777 h 6858000"/>
              <a:gd name="connsiteX114" fmla="*/ 245647 w 1508539"/>
              <a:gd name="connsiteY114" fmla="*/ 1563678 h 6858000"/>
              <a:gd name="connsiteX115" fmla="*/ 258727 w 1508539"/>
              <a:gd name="connsiteY115" fmla="*/ 1519474 h 6858000"/>
              <a:gd name="connsiteX116" fmla="*/ 251469 w 1508539"/>
              <a:gd name="connsiteY116" fmla="*/ 1477995 h 6858000"/>
              <a:gd name="connsiteX117" fmla="*/ 237554 w 1508539"/>
              <a:gd name="connsiteY117" fmla="*/ 1373769 h 6858000"/>
              <a:gd name="connsiteX118" fmla="*/ 245861 w 1508539"/>
              <a:gd name="connsiteY118" fmla="*/ 1307086 h 6858000"/>
              <a:gd name="connsiteX119" fmla="*/ 247049 w 1508539"/>
              <a:gd name="connsiteY119" fmla="*/ 1189033 h 6858000"/>
              <a:gd name="connsiteX120" fmla="*/ 251734 w 1508539"/>
              <a:gd name="connsiteY120" fmla="*/ 1168288 h 6858000"/>
              <a:gd name="connsiteX121" fmla="*/ 244016 w 1508539"/>
              <a:gd name="connsiteY121" fmla="*/ 1142577 h 6858000"/>
              <a:gd name="connsiteX122" fmla="*/ 233322 w 1508539"/>
              <a:gd name="connsiteY122" fmla="*/ 1088484 h 6858000"/>
              <a:gd name="connsiteX123" fmla="*/ 222058 w 1508539"/>
              <a:gd name="connsiteY123" fmla="*/ 1016103 h 6858000"/>
              <a:gd name="connsiteX124" fmla="*/ 223514 w 1508539"/>
              <a:gd name="connsiteY124" fmla="*/ 932283 h 6858000"/>
              <a:gd name="connsiteX125" fmla="*/ 225750 w 1508539"/>
              <a:gd name="connsiteY125" fmla="*/ 915925 h 6858000"/>
              <a:gd name="connsiteX126" fmla="*/ 218379 w 1508539"/>
              <a:gd name="connsiteY126" fmla="*/ 896999 h 6858000"/>
              <a:gd name="connsiteX127" fmla="*/ 187787 w 1508539"/>
              <a:gd name="connsiteY127" fmla="*/ 821517 h 6858000"/>
              <a:gd name="connsiteX128" fmla="*/ 166737 w 1508539"/>
              <a:gd name="connsiteY128" fmla="*/ 751353 h 6858000"/>
              <a:gd name="connsiteX129" fmla="*/ 166295 w 1508539"/>
              <a:gd name="connsiteY129" fmla="*/ 721230 h 6858000"/>
              <a:gd name="connsiteX130" fmla="*/ 151966 w 1508539"/>
              <a:gd name="connsiteY130" fmla="*/ 681659 h 6858000"/>
              <a:gd name="connsiteX131" fmla="*/ 137385 w 1508539"/>
              <a:gd name="connsiteY131" fmla="*/ 635218 h 6858000"/>
              <a:gd name="connsiteX132" fmla="*/ 142396 w 1508539"/>
              <a:gd name="connsiteY132" fmla="*/ 613763 h 6858000"/>
              <a:gd name="connsiteX133" fmla="*/ 128338 w 1508539"/>
              <a:gd name="connsiteY133" fmla="*/ 598582 h 6858000"/>
              <a:gd name="connsiteX134" fmla="*/ 128019 w 1508539"/>
              <a:gd name="connsiteY134" fmla="*/ 576846 h 6858000"/>
              <a:gd name="connsiteX135" fmla="*/ 107645 w 1508539"/>
              <a:gd name="connsiteY135" fmla="*/ 530055 h 6858000"/>
              <a:gd name="connsiteX136" fmla="*/ 106893 w 1508539"/>
              <a:gd name="connsiteY136" fmla="*/ 465389 h 6858000"/>
              <a:gd name="connsiteX137" fmla="*/ 89816 w 1508539"/>
              <a:gd name="connsiteY137" fmla="*/ 424699 h 6858000"/>
              <a:gd name="connsiteX138" fmla="*/ 90191 w 1508539"/>
              <a:gd name="connsiteY138" fmla="*/ 404917 h 6858000"/>
              <a:gd name="connsiteX139" fmla="*/ 70148 w 1508539"/>
              <a:gd name="connsiteY139" fmla="*/ 367211 h 6858000"/>
              <a:gd name="connsiteX140" fmla="*/ 36452 w 1508539"/>
              <a:gd name="connsiteY140" fmla="*/ 268519 h 6858000"/>
              <a:gd name="connsiteX141" fmla="*/ 23935 w 1508539"/>
              <a:gd name="connsiteY141" fmla="*/ 160886 h 6858000"/>
              <a:gd name="connsiteX142" fmla="*/ 19312 w 1508539"/>
              <a:gd name="connsiteY142" fmla="*/ 47336 h 6858000"/>
              <a:gd name="connsiteX143" fmla="*/ 0 w 1508539"/>
              <a:gd name="connsiteY143"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90557 w 1508539"/>
              <a:gd name="connsiteY23" fmla="*/ 6153037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167342 w 1508539"/>
              <a:gd name="connsiteY10" fmla="*/ 6560598 h 6858000"/>
              <a:gd name="connsiteX11" fmla="*/ 201349 w 1508539"/>
              <a:gd name="connsiteY11" fmla="*/ 6530567 h 6858000"/>
              <a:gd name="connsiteX12" fmla="*/ 215389 w 1508539"/>
              <a:gd name="connsiteY12" fmla="*/ 6478062 h 6858000"/>
              <a:gd name="connsiteX13" fmla="*/ 226078 w 1508539"/>
              <a:gd name="connsiteY13" fmla="*/ 6460325 h 6858000"/>
              <a:gd name="connsiteX14" fmla="*/ 233311 w 1508539"/>
              <a:gd name="connsiteY14" fmla="*/ 6451488 h 6858000"/>
              <a:gd name="connsiteX15" fmla="*/ 234746 w 1508539"/>
              <a:gd name="connsiteY15" fmla="*/ 6451348 h 6858000"/>
              <a:gd name="connsiteX16" fmla="*/ 239104 w 1508539"/>
              <a:gd name="connsiteY16" fmla="*/ 6414240 h 6858000"/>
              <a:gd name="connsiteX17" fmla="*/ 241880 w 1508539"/>
              <a:gd name="connsiteY17" fmla="*/ 6384857 h 6858000"/>
              <a:gd name="connsiteX18" fmla="*/ 240591 w 1508539"/>
              <a:gd name="connsiteY18" fmla="*/ 6367510 h 6858000"/>
              <a:gd name="connsiteX19" fmla="*/ 244471 w 1508539"/>
              <a:gd name="connsiteY19" fmla="*/ 6349778 h 6858000"/>
              <a:gd name="connsiteX20" fmla="*/ 246136 w 1508539"/>
              <a:gd name="connsiteY20" fmla="*/ 6348250 h 6858000"/>
              <a:gd name="connsiteX21" fmla="*/ 262170 w 1508539"/>
              <a:gd name="connsiteY21" fmla="*/ 6281972 h 6858000"/>
              <a:gd name="connsiteX22" fmla="*/ 290557 w 1508539"/>
              <a:gd name="connsiteY22" fmla="*/ 6153037 h 6858000"/>
              <a:gd name="connsiteX23" fmla="*/ 314428 w 1508539"/>
              <a:gd name="connsiteY23" fmla="*/ 6113913 h 6858000"/>
              <a:gd name="connsiteX24" fmla="*/ 318721 w 1508539"/>
              <a:gd name="connsiteY24" fmla="*/ 6028119 h 6858000"/>
              <a:gd name="connsiteX25" fmla="*/ 363126 w 1508539"/>
              <a:gd name="connsiteY25" fmla="*/ 5934687 h 6858000"/>
              <a:gd name="connsiteX26" fmla="*/ 408411 w 1508539"/>
              <a:gd name="connsiteY26" fmla="*/ 5704905 h 6858000"/>
              <a:gd name="connsiteX27" fmla="*/ 431404 w 1508539"/>
              <a:gd name="connsiteY27" fmla="*/ 5665173 h 6858000"/>
              <a:gd name="connsiteX28" fmla="*/ 465121 w 1508539"/>
              <a:gd name="connsiteY28" fmla="*/ 5563435 h 6858000"/>
              <a:gd name="connsiteX29" fmla="*/ 494626 w 1508539"/>
              <a:gd name="connsiteY29" fmla="*/ 5476393 h 6858000"/>
              <a:gd name="connsiteX30" fmla="*/ 525819 w 1508539"/>
              <a:gd name="connsiteY30" fmla="*/ 5396260 h 6858000"/>
              <a:gd name="connsiteX31" fmla="*/ 541800 w 1508539"/>
              <a:gd name="connsiteY31" fmla="*/ 5330009 h 6858000"/>
              <a:gd name="connsiteX32" fmla="*/ 575293 w 1508539"/>
              <a:gd name="connsiteY32" fmla="*/ 5273739 h 6858000"/>
              <a:gd name="connsiteX33" fmla="*/ 584892 w 1508539"/>
              <a:gd name="connsiteY33" fmla="*/ 5241779 h 6858000"/>
              <a:gd name="connsiteX34" fmla="*/ 596118 w 1508539"/>
              <a:gd name="connsiteY34" fmla="*/ 5225268 h 6858000"/>
              <a:gd name="connsiteX35" fmla="*/ 597138 w 1508539"/>
              <a:gd name="connsiteY35" fmla="*/ 5217684 h 6858000"/>
              <a:gd name="connsiteX36" fmla="*/ 604479 w 1508539"/>
              <a:gd name="connsiteY36" fmla="*/ 5193377 h 6858000"/>
              <a:gd name="connsiteX37" fmla="*/ 607782 w 1508539"/>
              <a:gd name="connsiteY37" fmla="*/ 5179288 h 6858000"/>
              <a:gd name="connsiteX38" fmla="*/ 608766 w 1508539"/>
              <a:gd name="connsiteY38" fmla="*/ 5173621 h 6858000"/>
              <a:gd name="connsiteX39" fmla="*/ 604400 w 1508539"/>
              <a:gd name="connsiteY39" fmla="*/ 5159961 h 6858000"/>
              <a:gd name="connsiteX40" fmla="*/ 611077 w 1508539"/>
              <a:gd name="connsiteY40" fmla="*/ 5144295 h 6858000"/>
              <a:gd name="connsiteX41" fmla="*/ 608010 w 1508539"/>
              <a:gd name="connsiteY41" fmla="*/ 5125185 h 6858000"/>
              <a:gd name="connsiteX42" fmla="*/ 614840 w 1508539"/>
              <a:gd name="connsiteY42" fmla="*/ 5121884 h 6858000"/>
              <a:gd name="connsiteX43" fmla="*/ 621876 w 1508539"/>
              <a:gd name="connsiteY43" fmla="*/ 5067850 h 6858000"/>
              <a:gd name="connsiteX44" fmla="*/ 624607 w 1508539"/>
              <a:gd name="connsiteY44" fmla="*/ 5060861 h 6858000"/>
              <a:gd name="connsiteX45" fmla="*/ 621311 w 1508539"/>
              <a:gd name="connsiteY45" fmla="*/ 5034192 h 6858000"/>
              <a:gd name="connsiteX46" fmla="*/ 622865 w 1508539"/>
              <a:gd name="connsiteY46" fmla="*/ 4993030 h 6858000"/>
              <a:gd name="connsiteX47" fmla="*/ 629774 w 1508539"/>
              <a:gd name="connsiteY47" fmla="*/ 4946844 h 6858000"/>
              <a:gd name="connsiteX48" fmla="*/ 625630 w 1508539"/>
              <a:gd name="connsiteY48" fmla="*/ 4932692 h 6858000"/>
              <a:gd name="connsiteX49" fmla="*/ 641033 w 1508539"/>
              <a:gd name="connsiteY49" fmla="*/ 4858827 h 6858000"/>
              <a:gd name="connsiteX50" fmla="*/ 646936 w 1508539"/>
              <a:gd name="connsiteY50" fmla="*/ 4821170 h 6858000"/>
              <a:gd name="connsiteX51" fmla="*/ 651669 w 1508539"/>
              <a:gd name="connsiteY51" fmla="*/ 4780965 h 6858000"/>
              <a:gd name="connsiteX52" fmla="*/ 652962 w 1508539"/>
              <a:gd name="connsiteY52" fmla="*/ 4750867 h 6858000"/>
              <a:gd name="connsiteX53" fmla="*/ 650769 w 1508539"/>
              <a:gd name="connsiteY53" fmla="*/ 4690749 h 6858000"/>
              <a:gd name="connsiteX54" fmla="*/ 646249 w 1508539"/>
              <a:gd name="connsiteY54" fmla="*/ 4584173 h 6858000"/>
              <a:gd name="connsiteX55" fmla="*/ 641332 w 1508539"/>
              <a:gd name="connsiteY55" fmla="*/ 4444346 h 6858000"/>
              <a:gd name="connsiteX56" fmla="*/ 637897 w 1508539"/>
              <a:gd name="connsiteY56" fmla="*/ 4375228 h 6858000"/>
              <a:gd name="connsiteX57" fmla="*/ 618550 w 1508539"/>
              <a:gd name="connsiteY57" fmla="*/ 4214165 h 6858000"/>
              <a:gd name="connsiteX58" fmla="*/ 622623 w 1508539"/>
              <a:gd name="connsiteY58" fmla="*/ 4090296 h 6858000"/>
              <a:gd name="connsiteX59" fmla="*/ 607879 w 1508539"/>
              <a:gd name="connsiteY59" fmla="*/ 4033999 h 6858000"/>
              <a:gd name="connsiteX60" fmla="*/ 609028 w 1508539"/>
              <a:gd name="connsiteY60" fmla="*/ 4031933 h 6858000"/>
              <a:gd name="connsiteX61" fmla="*/ 607604 w 1508539"/>
              <a:gd name="connsiteY61" fmla="*/ 4013953 h 6858000"/>
              <a:gd name="connsiteX62" fmla="*/ 593899 w 1508539"/>
              <a:gd name="connsiteY62" fmla="*/ 3974753 h 6858000"/>
              <a:gd name="connsiteX63" fmla="*/ 595497 w 1508539"/>
              <a:gd name="connsiteY63" fmla="*/ 3969950 h 6858000"/>
              <a:gd name="connsiteX64" fmla="*/ 588919 w 1508539"/>
              <a:gd name="connsiteY64" fmla="*/ 3933779 h 6858000"/>
              <a:gd name="connsiteX65" fmla="*/ 590250 w 1508539"/>
              <a:gd name="connsiteY65" fmla="*/ 3933093 h 6858000"/>
              <a:gd name="connsiteX66" fmla="*/ 594604 w 1508539"/>
              <a:gd name="connsiteY66" fmla="*/ 3922082 h 6858000"/>
              <a:gd name="connsiteX67" fmla="*/ 599682 w 1508539"/>
              <a:gd name="connsiteY67" fmla="*/ 3901461 h 6858000"/>
              <a:gd name="connsiteX68" fmla="*/ 622276 w 1508539"/>
              <a:gd name="connsiteY68" fmla="*/ 3813873 h 6858000"/>
              <a:gd name="connsiteX69" fmla="*/ 621701 w 1508539"/>
              <a:gd name="connsiteY69" fmla="*/ 3806161 h 6858000"/>
              <a:gd name="connsiteX70" fmla="*/ 622008 w 1508539"/>
              <a:gd name="connsiteY70" fmla="*/ 3805957 h 6858000"/>
              <a:gd name="connsiteX71" fmla="*/ 622035 w 1508539"/>
              <a:gd name="connsiteY71" fmla="*/ 3797724 h 6858000"/>
              <a:gd name="connsiteX72" fmla="*/ 620650 w 1508539"/>
              <a:gd name="connsiteY72" fmla="*/ 3792098 h 6858000"/>
              <a:gd name="connsiteX73" fmla="*/ 619534 w 1508539"/>
              <a:gd name="connsiteY73" fmla="*/ 3777135 h 6858000"/>
              <a:gd name="connsiteX74" fmla="*/ 621267 w 1508539"/>
              <a:gd name="connsiteY74" fmla="*/ 3771656 h 6858000"/>
              <a:gd name="connsiteX75" fmla="*/ 625010 w 1508539"/>
              <a:gd name="connsiteY75" fmla="*/ 3769007 h 6858000"/>
              <a:gd name="connsiteX76" fmla="*/ 624476 w 1508539"/>
              <a:gd name="connsiteY76" fmla="*/ 3767709 h 6858000"/>
              <a:gd name="connsiteX77" fmla="*/ 633172 w 1508539"/>
              <a:gd name="connsiteY77" fmla="*/ 3738082 h 6858000"/>
              <a:gd name="connsiteX78" fmla="*/ 640518 w 1508539"/>
              <a:gd name="connsiteY78" fmla="*/ 3673397 h 6858000"/>
              <a:gd name="connsiteX79" fmla="*/ 639814 w 1508539"/>
              <a:gd name="connsiteY79" fmla="*/ 3637109 h 6858000"/>
              <a:gd name="connsiteX80" fmla="*/ 643257 w 1508539"/>
              <a:gd name="connsiteY80" fmla="*/ 3536883 h 6858000"/>
              <a:gd name="connsiteX81" fmla="*/ 650795 w 1508539"/>
              <a:gd name="connsiteY81" fmla="*/ 3435652 h 6858000"/>
              <a:gd name="connsiteX82" fmla="*/ 652466 w 1508539"/>
              <a:gd name="connsiteY82" fmla="*/ 3307769 h 6858000"/>
              <a:gd name="connsiteX83" fmla="*/ 670029 w 1508539"/>
              <a:gd name="connsiteY83" fmla="*/ 3250522 h 6858000"/>
              <a:gd name="connsiteX84" fmla="*/ 670454 w 1508539"/>
              <a:gd name="connsiteY84" fmla="*/ 3229163 h 6858000"/>
              <a:gd name="connsiteX85" fmla="*/ 672277 w 1508539"/>
              <a:gd name="connsiteY85" fmla="*/ 3217217 h 6858000"/>
              <a:gd name="connsiteX86" fmla="*/ 659112 w 1508539"/>
              <a:gd name="connsiteY86" fmla="*/ 3183755 h 6858000"/>
              <a:gd name="connsiteX87" fmla="*/ 659613 w 1508539"/>
              <a:gd name="connsiteY87" fmla="*/ 3178642 h 6858000"/>
              <a:gd name="connsiteX88" fmla="*/ 647213 w 1508539"/>
              <a:gd name="connsiteY88" fmla="*/ 3158586 h 6858000"/>
              <a:gd name="connsiteX89" fmla="*/ 632398 w 1508539"/>
              <a:gd name="connsiteY89" fmla="*/ 3129034 h 6858000"/>
              <a:gd name="connsiteX90" fmla="*/ 633063 w 1508539"/>
              <a:gd name="connsiteY90" fmla="*/ 3126682 h 6858000"/>
              <a:gd name="connsiteX91" fmla="*/ 623931 w 1508539"/>
              <a:gd name="connsiteY91" fmla="*/ 3114519 h 6858000"/>
              <a:gd name="connsiteX92" fmla="*/ 610540 w 1508539"/>
              <a:gd name="connsiteY92" fmla="*/ 3106272 h 6858000"/>
              <a:gd name="connsiteX93" fmla="*/ 583270 w 1508539"/>
              <a:gd name="connsiteY93" fmla="*/ 2958185 h 6858000"/>
              <a:gd name="connsiteX94" fmla="*/ 525884 w 1508539"/>
              <a:gd name="connsiteY94" fmla="*/ 2762989 h 6858000"/>
              <a:gd name="connsiteX95" fmla="*/ 474802 w 1508539"/>
              <a:gd name="connsiteY95" fmla="*/ 2554718 h 6858000"/>
              <a:gd name="connsiteX96" fmla="*/ 454896 w 1508539"/>
              <a:gd name="connsiteY96" fmla="*/ 2485734 h 6858000"/>
              <a:gd name="connsiteX97" fmla="*/ 445619 w 1508539"/>
              <a:gd name="connsiteY97" fmla="*/ 2447068 h 6858000"/>
              <a:gd name="connsiteX98" fmla="*/ 432580 w 1508539"/>
              <a:gd name="connsiteY98" fmla="*/ 2425819 h 6858000"/>
              <a:gd name="connsiteX99" fmla="*/ 438579 w 1508539"/>
              <a:gd name="connsiteY99" fmla="*/ 2402874 h 6858000"/>
              <a:gd name="connsiteX100" fmla="*/ 441191 w 1508539"/>
              <a:gd name="connsiteY100" fmla="*/ 2381443 h 6858000"/>
              <a:gd name="connsiteX101" fmla="*/ 417520 w 1508539"/>
              <a:gd name="connsiteY101" fmla="*/ 2261920 h 6858000"/>
              <a:gd name="connsiteX102" fmla="*/ 407407 w 1508539"/>
              <a:gd name="connsiteY102" fmla="*/ 2195378 h 6858000"/>
              <a:gd name="connsiteX103" fmla="*/ 391624 w 1508539"/>
              <a:gd name="connsiteY103" fmla="*/ 2155135 h 6858000"/>
              <a:gd name="connsiteX104" fmla="*/ 389082 w 1508539"/>
              <a:gd name="connsiteY104" fmla="*/ 2118008 h 6858000"/>
              <a:gd name="connsiteX105" fmla="*/ 390075 w 1508539"/>
              <a:gd name="connsiteY105" fmla="*/ 2050531 h 6858000"/>
              <a:gd name="connsiteX106" fmla="*/ 381881 w 1508539"/>
              <a:gd name="connsiteY106" fmla="*/ 1963269 h 6858000"/>
              <a:gd name="connsiteX107" fmla="*/ 363059 w 1508539"/>
              <a:gd name="connsiteY107" fmla="*/ 1906352 h 6858000"/>
              <a:gd name="connsiteX108" fmla="*/ 339616 w 1508539"/>
              <a:gd name="connsiteY108" fmla="*/ 1861531 h 6858000"/>
              <a:gd name="connsiteX109" fmla="*/ 293415 w 1508539"/>
              <a:gd name="connsiteY109" fmla="*/ 1732919 h 6858000"/>
              <a:gd name="connsiteX110" fmla="*/ 265726 w 1508539"/>
              <a:gd name="connsiteY110" fmla="*/ 1663540 h 6858000"/>
              <a:gd name="connsiteX111" fmla="*/ 264852 w 1508539"/>
              <a:gd name="connsiteY111" fmla="*/ 1615777 h 6858000"/>
              <a:gd name="connsiteX112" fmla="*/ 245647 w 1508539"/>
              <a:gd name="connsiteY112" fmla="*/ 1563678 h 6858000"/>
              <a:gd name="connsiteX113" fmla="*/ 258727 w 1508539"/>
              <a:gd name="connsiteY113" fmla="*/ 1519474 h 6858000"/>
              <a:gd name="connsiteX114" fmla="*/ 251469 w 1508539"/>
              <a:gd name="connsiteY114" fmla="*/ 1477995 h 6858000"/>
              <a:gd name="connsiteX115" fmla="*/ 237554 w 1508539"/>
              <a:gd name="connsiteY115" fmla="*/ 1373769 h 6858000"/>
              <a:gd name="connsiteX116" fmla="*/ 245861 w 1508539"/>
              <a:gd name="connsiteY116" fmla="*/ 1307086 h 6858000"/>
              <a:gd name="connsiteX117" fmla="*/ 247049 w 1508539"/>
              <a:gd name="connsiteY117" fmla="*/ 1189033 h 6858000"/>
              <a:gd name="connsiteX118" fmla="*/ 251734 w 1508539"/>
              <a:gd name="connsiteY118" fmla="*/ 1168288 h 6858000"/>
              <a:gd name="connsiteX119" fmla="*/ 244016 w 1508539"/>
              <a:gd name="connsiteY119" fmla="*/ 1142577 h 6858000"/>
              <a:gd name="connsiteX120" fmla="*/ 233322 w 1508539"/>
              <a:gd name="connsiteY120" fmla="*/ 1088484 h 6858000"/>
              <a:gd name="connsiteX121" fmla="*/ 222058 w 1508539"/>
              <a:gd name="connsiteY121" fmla="*/ 1016103 h 6858000"/>
              <a:gd name="connsiteX122" fmla="*/ 223514 w 1508539"/>
              <a:gd name="connsiteY122" fmla="*/ 932283 h 6858000"/>
              <a:gd name="connsiteX123" fmla="*/ 225750 w 1508539"/>
              <a:gd name="connsiteY123" fmla="*/ 915925 h 6858000"/>
              <a:gd name="connsiteX124" fmla="*/ 218379 w 1508539"/>
              <a:gd name="connsiteY124" fmla="*/ 896999 h 6858000"/>
              <a:gd name="connsiteX125" fmla="*/ 187787 w 1508539"/>
              <a:gd name="connsiteY125" fmla="*/ 821517 h 6858000"/>
              <a:gd name="connsiteX126" fmla="*/ 166737 w 1508539"/>
              <a:gd name="connsiteY126" fmla="*/ 751353 h 6858000"/>
              <a:gd name="connsiteX127" fmla="*/ 166295 w 1508539"/>
              <a:gd name="connsiteY127" fmla="*/ 721230 h 6858000"/>
              <a:gd name="connsiteX128" fmla="*/ 151966 w 1508539"/>
              <a:gd name="connsiteY128" fmla="*/ 681659 h 6858000"/>
              <a:gd name="connsiteX129" fmla="*/ 137385 w 1508539"/>
              <a:gd name="connsiteY129" fmla="*/ 635218 h 6858000"/>
              <a:gd name="connsiteX130" fmla="*/ 142396 w 1508539"/>
              <a:gd name="connsiteY130" fmla="*/ 613763 h 6858000"/>
              <a:gd name="connsiteX131" fmla="*/ 128338 w 1508539"/>
              <a:gd name="connsiteY131" fmla="*/ 598582 h 6858000"/>
              <a:gd name="connsiteX132" fmla="*/ 128019 w 1508539"/>
              <a:gd name="connsiteY132" fmla="*/ 576846 h 6858000"/>
              <a:gd name="connsiteX133" fmla="*/ 107645 w 1508539"/>
              <a:gd name="connsiteY133" fmla="*/ 530055 h 6858000"/>
              <a:gd name="connsiteX134" fmla="*/ 106893 w 1508539"/>
              <a:gd name="connsiteY134" fmla="*/ 465389 h 6858000"/>
              <a:gd name="connsiteX135" fmla="*/ 89816 w 1508539"/>
              <a:gd name="connsiteY135" fmla="*/ 424699 h 6858000"/>
              <a:gd name="connsiteX136" fmla="*/ 90191 w 1508539"/>
              <a:gd name="connsiteY136" fmla="*/ 404917 h 6858000"/>
              <a:gd name="connsiteX137" fmla="*/ 70148 w 1508539"/>
              <a:gd name="connsiteY137" fmla="*/ 367211 h 6858000"/>
              <a:gd name="connsiteX138" fmla="*/ 36452 w 1508539"/>
              <a:gd name="connsiteY138" fmla="*/ 268519 h 6858000"/>
              <a:gd name="connsiteX139" fmla="*/ 23935 w 1508539"/>
              <a:gd name="connsiteY139" fmla="*/ 160886 h 6858000"/>
              <a:gd name="connsiteX140" fmla="*/ 19312 w 1508539"/>
              <a:gd name="connsiteY140" fmla="*/ 47336 h 6858000"/>
              <a:gd name="connsiteX141" fmla="*/ 0 w 1508539"/>
              <a:gd name="connsiteY141"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201349 w 1508539"/>
              <a:gd name="connsiteY10" fmla="*/ 6530567 h 6858000"/>
              <a:gd name="connsiteX11" fmla="*/ 215389 w 1508539"/>
              <a:gd name="connsiteY11" fmla="*/ 6478062 h 6858000"/>
              <a:gd name="connsiteX12" fmla="*/ 226078 w 1508539"/>
              <a:gd name="connsiteY12" fmla="*/ 6460325 h 6858000"/>
              <a:gd name="connsiteX13" fmla="*/ 233311 w 1508539"/>
              <a:gd name="connsiteY13" fmla="*/ 6451488 h 6858000"/>
              <a:gd name="connsiteX14" fmla="*/ 234746 w 1508539"/>
              <a:gd name="connsiteY14" fmla="*/ 6451348 h 6858000"/>
              <a:gd name="connsiteX15" fmla="*/ 239104 w 1508539"/>
              <a:gd name="connsiteY15" fmla="*/ 6414240 h 6858000"/>
              <a:gd name="connsiteX16" fmla="*/ 241880 w 1508539"/>
              <a:gd name="connsiteY16" fmla="*/ 6384857 h 6858000"/>
              <a:gd name="connsiteX17" fmla="*/ 240591 w 1508539"/>
              <a:gd name="connsiteY17" fmla="*/ 6367510 h 6858000"/>
              <a:gd name="connsiteX18" fmla="*/ 244471 w 1508539"/>
              <a:gd name="connsiteY18" fmla="*/ 6349778 h 6858000"/>
              <a:gd name="connsiteX19" fmla="*/ 246136 w 1508539"/>
              <a:gd name="connsiteY19" fmla="*/ 6348250 h 6858000"/>
              <a:gd name="connsiteX20" fmla="*/ 262170 w 1508539"/>
              <a:gd name="connsiteY20" fmla="*/ 6281972 h 6858000"/>
              <a:gd name="connsiteX21" fmla="*/ 290557 w 1508539"/>
              <a:gd name="connsiteY21" fmla="*/ 6153037 h 6858000"/>
              <a:gd name="connsiteX22" fmla="*/ 314428 w 1508539"/>
              <a:gd name="connsiteY22" fmla="*/ 6113913 h 6858000"/>
              <a:gd name="connsiteX23" fmla="*/ 318721 w 1508539"/>
              <a:gd name="connsiteY23" fmla="*/ 6028119 h 6858000"/>
              <a:gd name="connsiteX24" fmla="*/ 363126 w 1508539"/>
              <a:gd name="connsiteY24" fmla="*/ 5934687 h 6858000"/>
              <a:gd name="connsiteX25" fmla="*/ 408411 w 1508539"/>
              <a:gd name="connsiteY25" fmla="*/ 5704905 h 6858000"/>
              <a:gd name="connsiteX26" fmla="*/ 431404 w 1508539"/>
              <a:gd name="connsiteY26" fmla="*/ 5665173 h 6858000"/>
              <a:gd name="connsiteX27" fmla="*/ 465121 w 1508539"/>
              <a:gd name="connsiteY27" fmla="*/ 5563435 h 6858000"/>
              <a:gd name="connsiteX28" fmla="*/ 494626 w 1508539"/>
              <a:gd name="connsiteY28" fmla="*/ 5476393 h 6858000"/>
              <a:gd name="connsiteX29" fmla="*/ 525819 w 1508539"/>
              <a:gd name="connsiteY29" fmla="*/ 5396260 h 6858000"/>
              <a:gd name="connsiteX30" fmla="*/ 541800 w 1508539"/>
              <a:gd name="connsiteY30" fmla="*/ 5330009 h 6858000"/>
              <a:gd name="connsiteX31" fmla="*/ 575293 w 1508539"/>
              <a:gd name="connsiteY31" fmla="*/ 5273739 h 6858000"/>
              <a:gd name="connsiteX32" fmla="*/ 584892 w 1508539"/>
              <a:gd name="connsiteY32" fmla="*/ 5241779 h 6858000"/>
              <a:gd name="connsiteX33" fmla="*/ 596118 w 1508539"/>
              <a:gd name="connsiteY33" fmla="*/ 5225268 h 6858000"/>
              <a:gd name="connsiteX34" fmla="*/ 597138 w 1508539"/>
              <a:gd name="connsiteY34" fmla="*/ 5217684 h 6858000"/>
              <a:gd name="connsiteX35" fmla="*/ 604479 w 1508539"/>
              <a:gd name="connsiteY35" fmla="*/ 5193377 h 6858000"/>
              <a:gd name="connsiteX36" fmla="*/ 607782 w 1508539"/>
              <a:gd name="connsiteY36" fmla="*/ 5179288 h 6858000"/>
              <a:gd name="connsiteX37" fmla="*/ 608766 w 1508539"/>
              <a:gd name="connsiteY37" fmla="*/ 5173621 h 6858000"/>
              <a:gd name="connsiteX38" fmla="*/ 604400 w 1508539"/>
              <a:gd name="connsiteY38" fmla="*/ 5159961 h 6858000"/>
              <a:gd name="connsiteX39" fmla="*/ 611077 w 1508539"/>
              <a:gd name="connsiteY39" fmla="*/ 5144295 h 6858000"/>
              <a:gd name="connsiteX40" fmla="*/ 608010 w 1508539"/>
              <a:gd name="connsiteY40" fmla="*/ 5125185 h 6858000"/>
              <a:gd name="connsiteX41" fmla="*/ 614840 w 1508539"/>
              <a:gd name="connsiteY41" fmla="*/ 5121884 h 6858000"/>
              <a:gd name="connsiteX42" fmla="*/ 621876 w 1508539"/>
              <a:gd name="connsiteY42" fmla="*/ 5067850 h 6858000"/>
              <a:gd name="connsiteX43" fmla="*/ 624607 w 1508539"/>
              <a:gd name="connsiteY43" fmla="*/ 5060861 h 6858000"/>
              <a:gd name="connsiteX44" fmla="*/ 621311 w 1508539"/>
              <a:gd name="connsiteY44" fmla="*/ 5034192 h 6858000"/>
              <a:gd name="connsiteX45" fmla="*/ 622865 w 1508539"/>
              <a:gd name="connsiteY45" fmla="*/ 4993030 h 6858000"/>
              <a:gd name="connsiteX46" fmla="*/ 629774 w 1508539"/>
              <a:gd name="connsiteY46" fmla="*/ 4946844 h 6858000"/>
              <a:gd name="connsiteX47" fmla="*/ 625630 w 1508539"/>
              <a:gd name="connsiteY47" fmla="*/ 4932692 h 6858000"/>
              <a:gd name="connsiteX48" fmla="*/ 641033 w 1508539"/>
              <a:gd name="connsiteY48" fmla="*/ 4858827 h 6858000"/>
              <a:gd name="connsiteX49" fmla="*/ 646936 w 1508539"/>
              <a:gd name="connsiteY49" fmla="*/ 4821170 h 6858000"/>
              <a:gd name="connsiteX50" fmla="*/ 651669 w 1508539"/>
              <a:gd name="connsiteY50" fmla="*/ 4780965 h 6858000"/>
              <a:gd name="connsiteX51" fmla="*/ 652962 w 1508539"/>
              <a:gd name="connsiteY51" fmla="*/ 4750867 h 6858000"/>
              <a:gd name="connsiteX52" fmla="*/ 650769 w 1508539"/>
              <a:gd name="connsiteY52" fmla="*/ 4690749 h 6858000"/>
              <a:gd name="connsiteX53" fmla="*/ 646249 w 1508539"/>
              <a:gd name="connsiteY53" fmla="*/ 4584173 h 6858000"/>
              <a:gd name="connsiteX54" fmla="*/ 641332 w 1508539"/>
              <a:gd name="connsiteY54" fmla="*/ 4444346 h 6858000"/>
              <a:gd name="connsiteX55" fmla="*/ 637897 w 1508539"/>
              <a:gd name="connsiteY55" fmla="*/ 4375228 h 6858000"/>
              <a:gd name="connsiteX56" fmla="*/ 618550 w 1508539"/>
              <a:gd name="connsiteY56" fmla="*/ 4214165 h 6858000"/>
              <a:gd name="connsiteX57" fmla="*/ 622623 w 1508539"/>
              <a:gd name="connsiteY57" fmla="*/ 4090296 h 6858000"/>
              <a:gd name="connsiteX58" fmla="*/ 607879 w 1508539"/>
              <a:gd name="connsiteY58" fmla="*/ 4033999 h 6858000"/>
              <a:gd name="connsiteX59" fmla="*/ 609028 w 1508539"/>
              <a:gd name="connsiteY59" fmla="*/ 4031933 h 6858000"/>
              <a:gd name="connsiteX60" fmla="*/ 607604 w 1508539"/>
              <a:gd name="connsiteY60" fmla="*/ 4013953 h 6858000"/>
              <a:gd name="connsiteX61" fmla="*/ 593899 w 1508539"/>
              <a:gd name="connsiteY61" fmla="*/ 3974753 h 6858000"/>
              <a:gd name="connsiteX62" fmla="*/ 595497 w 1508539"/>
              <a:gd name="connsiteY62" fmla="*/ 3969950 h 6858000"/>
              <a:gd name="connsiteX63" fmla="*/ 588919 w 1508539"/>
              <a:gd name="connsiteY63" fmla="*/ 3933779 h 6858000"/>
              <a:gd name="connsiteX64" fmla="*/ 590250 w 1508539"/>
              <a:gd name="connsiteY64" fmla="*/ 3933093 h 6858000"/>
              <a:gd name="connsiteX65" fmla="*/ 594604 w 1508539"/>
              <a:gd name="connsiteY65" fmla="*/ 3922082 h 6858000"/>
              <a:gd name="connsiteX66" fmla="*/ 599682 w 1508539"/>
              <a:gd name="connsiteY66" fmla="*/ 3901461 h 6858000"/>
              <a:gd name="connsiteX67" fmla="*/ 622276 w 1508539"/>
              <a:gd name="connsiteY67" fmla="*/ 3813873 h 6858000"/>
              <a:gd name="connsiteX68" fmla="*/ 621701 w 1508539"/>
              <a:gd name="connsiteY68" fmla="*/ 3806161 h 6858000"/>
              <a:gd name="connsiteX69" fmla="*/ 622008 w 1508539"/>
              <a:gd name="connsiteY69" fmla="*/ 3805957 h 6858000"/>
              <a:gd name="connsiteX70" fmla="*/ 622035 w 1508539"/>
              <a:gd name="connsiteY70" fmla="*/ 3797724 h 6858000"/>
              <a:gd name="connsiteX71" fmla="*/ 620650 w 1508539"/>
              <a:gd name="connsiteY71" fmla="*/ 3792098 h 6858000"/>
              <a:gd name="connsiteX72" fmla="*/ 619534 w 1508539"/>
              <a:gd name="connsiteY72" fmla="*/ 3777135 h 6858000"/>
              <a:gd name="connsiteX73" fmla="*/ 621267 w 1508539"/>
              <a:gd name="connsiteY73" fmla="*/ 3771656 h 6858000"/>
              <a:gd name="connsiteX74" fmla="*/ 625010 w 1508539"/>
              <a:gd name="connsiteY74" fmla="*/ 3769007 h 6858000"/>
              <a:gd name="connsiteX75" fmla="*/ 624476 w 1508539"/>
              <a:gd name="connsiteY75" fmla="*/ 3767709 h 6858000"/>
              <a:gd name="connsiteX76" fmla="*/ 633172 w 1508539"/>
              <a:gd name="connsiteY76" fmla="*/ 3738082 h 6858000"/>
              <a:gd name="connsiteX77" fmla="*/ 640518 w 1508539"/>
              <a:gd name="connsiteY77" fmla="*/ 3673397 h 6858000"/>
              <a:gd name="connsiteX78" fmla="*/ 639814 w 1508539"/>
              <a:gd name="connsiteY78" fmla="*/ 3637109 h 6858000"/>
              <a:gd name="connsiteX79" fmla="*/ 643257 w 1508539"/>
              <a:gd name="connsiteY79" fmla="*/ 3536883 h 6858000"/>
              <a:gd name="connsiteX80" fmla="*/ 650795 w 1508539"/>
              <a:gd name="connsiteY80" fmla="*/ 3435652 h 6858000"/>
              <a:gd name="connsiteX81" fmla="*/ 652466 w 1508539"/>
              <a:gd name="connsiteY81" fmla="*/ 3307769 h 6858000"/>
              <a:gd name="connsiteX82" fmla="*/ 670029 w 1508539"/>
              <a:gd name="connsiteY82" fmla="*/ 3250522 h 6858000"/>
              <a:gd name="connsiteX83" fmla="*/ 670454 w 1508539"/>
              <a:gd name="connsiteY83" fmla="*/ 3229163 h 6858000"/>
              <a:gd name="connsiteX84" fmla="*/ 672277 w 1508539"/>
              <a:gd name="connsiteY84" fmla="*/ 3217217 h 6858000"/>
              <a:gd name="connsiteX85" fmla="*/ 659112 w 1508539"/>
              <a:gd name="connsiteY85" fmla="*/ 3183755 h 6858000"/>
              <a:gd name="connsiteX86" fmla="*/ 659613 w 1508539"/>
              <a:gd name="connsiteY86" fmla="*/ 3178642 h 6858000"/>
              <a:gd name="connsiteX87" fmla="*/ 647213 w 1508539"/>
              <a:gd name="connsiteY87" fmla="*/ 3158586 h 6858000"/>
              <a:gd name="connsiteX88" fmla="*/ 632398 w 1508539"/>
              <a:gd name="connsiteY88" fmla="*/ 3129034 h 6858000"/>
              <a:gd name="connsiteX89" fmla="*/ 633063 w 1508539"/>
              <a:gd name="connsiteY89" fmla="*/ 3126682 h 6858000"/>
              <a:gd name="connsiteX90" fmla="*/ 623931 w 1508539"/>
              <a:gd name="connsiteY90" fmla="*/ 3114519 h 6858000"/>
              <a:gd name="connsiteX91" fmla="*/ 610540 w 1508539"/>
              <a:gd name="connsiteY91" fmla="*/ 3106272 h 6858000"/>
              <a:gd name="connsiteX92" fmla="*/ 583270 w 1508539"/>
              <a:gd name="connsiteY92" fmla="*/ 2958185 h 6858000"/>
              <a:gd name="connsiteX93" fmla="*/ 525884 w 1508539"/>
              <a:gd name="connsiteY93" fmla="*/ 2762989 h 6858000"/>
              <a:gd name="connsiteX94" fmla="*/ 474802 w 1508539"/>
              <a:gd name="connsiteY94" fmla="*/ 2554718 h 6858000"/>
              <a:gd name="connsiteX95" fmla="*/ 454896 w 1508539"/>
              <a:gd name="connsiteY95" fmla="*/ 2485734 h 6858000"/>
              <a:gd name="connsiteX96" fmla="*/ 445619 w 1508539"/>
              <a:gd name="connsiteY96" fmla="*/ 2447068 h 6858000"/>
              <a:gd name="connsiteX97" fmla="*/ 432580 w 1508539"/>
              <a:gd name="connsiteY97" fmla="*/ 2425819 h 6858000"/>
              <a:gd name="connsiteX98" fmla="*/ 438579 w 1508539"/>
              <a:gd name="connsiteY98" fmla="*/ 2402874 h 6858000"/>
              <a:gd name="connsiteX99" fmla="*/ 441191 w 1508539"/>
              <a:gd name="connsiteY99" fmla="*/ 2381443 h 6858000"/>
              <a:gd name="connsiteX100" fmla="*/ 417520 w 1508539"/>
              <a:gd name="connsiteY100" fmla="*/ 2261920 h 6858000"/>
              <a:gd name="connsiteX101" fmla="*/ 407407 w 1508539"/>
              <a:gd name="connsiteY101" fmla="*/ 2195378 h 6858000"/>
              <a:gd name="connsiteX102" fmla="*/ 391624 w 1508539"/>
              <a:gd name="connsiteY102" fmla="*/ 2155135 h 6858000"/>
              <a:gd name="connsiteX103" fmla="*/ 389082 w 1508539"/>
              <a:gd name="connsiteY103" fmla="*/ 2118008 h 6858000"/>
              <a:gd name="connsiteX104" fmla="*/ 390075 w 1508539"/>
              <a:gd name="connsiteY104" fmla="*/ 2050531 h 6858000"/>
              <a:gd name="connsiteX105" fmla="*/ 381881 w 1508539"/>
              <a:gd name="connsiteY105" fmla="*/ 1963269 h 6858000"/>
              <a:gd name="connsiteX106" fmla="*/ 363059 w 1508539"/>
              <a:gd name="connsiteY106" fmla="*/ 1906352 h 6858000"/>
              <a:gd name="connsiteX107" fmla="*/ 339616 w 1508539"/>
              <a:gd name="connsiteY107" fmla="*/ 1861531 h 6858000"/>
              <a:gd name="connsiteX108" fmla="*/ 293415 w 1508539"/>
              <a:gd name="connsiteY108" fmla="*/ 1732919 h 6858000"/>
              <a:gd name="connsiteX109" fmla="*/ 265726 w 1508539"/>
              <a:gd name="connsiteY109" fmla="*/ 1663540 h 6858000"/>
              <a:gd name="connsiteX110" fmla="*/ 264852 w 1508539"/>
              <a:gd name="connsiteY110" fmla="*/ 1615777 h 6858000"/>
              <a:gd name="connsiteX111" fmla="*/ 245647 w 1508539"/>
              <a:gd name="connsiteY111" fmla="*/ 1563678 h 6858000"/>
              <a:gd name="connsiteX112" fmla="*/ 258727 w 1508539"/>
              <a:gd name="connsiteY112" fmla="*/ 1519474 h 6858000"/>
              <a:gd name="connsiteX113" fmla="*/ 251469 w 1508539"/>
              <a:gd name="connsiteY113" fmla="*/ 1477995 h 6858000"/>
              <a:gd name="connsiteX114" fmla="*/ 237554 w 1508539"/>
              <a:gd name="connsiteY114" fmla="*/ 1373769 h 6858000"/>
              <a:gd name="connsiteX115" fmla="*/ 245861 w 1508539"/>
              <a:gd name="connsiteY115" fmla="*/ 1307086 h 6858000"/>
              <a:gd name="connsiteX116" fmla="*/ 247049 w 1508539"/>
              <a:gd name="connsiteY116" fmla="*/ 1189033 h 6858000"/>
              <a:gd name="connsiteX117" fmla="*/ 251734 w 1508539"/>
              <a:gd name="connsiteY117" fmla="*/ 1168288 h 6858000"/>
              <a:gd name="connsiteX118" fmla="*/ 244016 w 1508539"/>
              <a:gd name="connsiteY118" fmla="*/ 1142577 h 6858000"/>
              <a:gd name="connsiteX119" fmla="*/ 233322 w 1508539"/>
              <a:gd name="connsiteY119" fmla="*/ 1088484 h 6858000"/>
              <a:gd name="connsiteX120" fmla="*/ 222058 w 1508539"/>
              <a:gd name="connsiteY120" fmla="*/ 1016103 h 6858000"/>
              <a:gd name="connsiteX121" fmla="*/ 223514 w 1508539"/>
              <a:gd name="connsiteY121" fmla="*/ 932283 h 6858000"/>
              <a:gd name="connsiteX122" fmla="*/ 225750 w 1508539"/>
              <a:gd name="connsiteY122" fmla="*/ 915925 h 6858000"/>
              <a:gd name="connsiteX123" fmla="*/ 218379 w 1508539"/>
              <a:gd name="connsiteY123" fmla="*/ 896999 h 6858000"/>
              <a:gd name="connsiteX124" fmla="*/ 187787 w 1508539"/>
              <a:gd name="connsiteY124" fmla="*/ 821517 h 6858000"/>
              <a:gd name="connsiteX125" fmla="*/ 166737 w 1508539"/>
              <a:gd name="connsiteY125" fmla="*/ 751353 h 6858000"/>
              <a:gd name="connsiteX126" fmla="*/ 166295 w 1508539"/>
              <a:gd name="connsiteY126" fmla="*/ 721230 h 6858000"/>
              <a:gd name="connsiteX127" fmla="*/ 151966 w 1508539"/>
              <a:gd name="connsiteY127" fmla="*/ 681659 h 6858000"/>
              <a:gd name="connsiteX128" fmla="*/ 137385 w 1508539"/>
              <a:gd name="connsiteY128" fmla="*/ 635218 h 6858000"/>
              <a:gd name="connsiteX129" fmla="*/ 142396 w 1508539"/>
              <a:gd name="connsiteY129" fmla="*/ 613763 h 6858000"/>
              <a:gd name="connsiteX130" fmla="*/ 128338 w 1508539"/>
              <a:gd name="connsiteY130" fmla="*/ 598582 h 6858000"/>
              <a:gd name="connsiteX131" fmla="*/ 128019 w 1508539"/>
              <a:gd name="connsiteY131" fmla="*/ 576846 h 6858000"/>
              <a:gd name="connsiteX132" fmla="*/ 107645 w 1508539"/>
              <a:gd name="connsiteY132" fmla="*/ 530055 h 6858000"/>
              <a:gd name="connsiteX133" fmla="*/ 106893 w 1508539"/>
              <a:gd name="connsiteY133" fmla="*/ 465389 h 6858000"/>
              <a:gd name="connsiteX134" fmla="*/ 89816 w 1508539"/>
              <a:gd name="connsiteY134" fmla="*/ 424699 h 6858000"/>
              <a:gd name="connsiteX135" fmla="*/ 90191 w 1508539"/>
              <a:gd name="connsiteY135" fmla="*/ 404917 h 6858000"/>
              <a:gd name="connsiteX136" fmla="*/ 70148 w 1508539"/>
              <a:gd name="connsiteY136" fmla="*/ 367211 h 6858000"/>
              <a:gd name="connsiteX137" fmla="*/ 36452 w 1508539"/>
              <a:gd name="connsiteY137" fmla="*/ 268519 h 6858000"/>
              <a:gd name="connsiteX138" fmla="*/ 23935 w 1508539"/>
              <a:gd name="connsiteY138" fmla="*/ 160886 h 6858000"/>
              <a:gd name="connsiteX139" fmla="*/ 19312 w 1508539"/>
              <a:gd name="connsiteY139" fmla="*/ 47336 h 6858000"/>
              <a:gd name="connsiteX140" fmla="*/ 0 w 1508539"/>
              <a:gd name="connsiteY140"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4248 w 1508539"/>
              <a:gd name="connsiteY6" fmla="*/ 6574442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504057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318065 w 1508539"/>
              <a:gd name="connsiteY6" fmla="*/ 6691589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164830 w 1491612"/>
              <a:gd name="connsiteY0" fmla="*/ 0 h 6858000"/>
              <a:gd name="connsiteX1" fmla="*/ 1491612 w 1491612"/>
              <a:gd name="connsiteY1" fmla="*/ 0 h 6858000"/>
              <a:gd name="connsiteX2" fmla="*/ 1491612 w 1491612"/>
              <a:gd name="connsiteY2" fmla="*/ 6858000 h 6858000"/>
              <a:gd name="connsiteX3" fmla="*/ 228306 w 1491612"/>
              <a:gd name="connsiteY3" fmla="*/ 6857735 h 6858000"/>
              <a:gd name="connsiteX4" fmla="*/ 264899 w 1491612"/>
              <a:gd name="connsiteY4" fmla="*/ 6776847 h 6858000"/>
              <a:gd name="connsiteX5" fmla="*/ 276399 w 1491612"/>
              <a:gd name="connsiteY5" fmla="*/ 6737706 h 6858000"/>
              <a:gd name="connsiteX6" fmla="*/ 301138 w 1491612"/>
              <a:gd name="connsiteY6" fmla="*/ 6691589 h 6858000"/>
              <a:gd name="connsiteX7" fmla="*/ 278695 w 1491612"/>
              <a:gd name="connsiteY7" fmla="*/ 6659970 h 6858000"/>
              <a:gd name="connsiteX8" fmla="*/ 293786 w 1491612"/>
              <a:gd name="connsiteY8" fmla="*/ 6636211 h 6858000"/>
              <a:gd name="connsiteX9" fmla="*/ 311230 w 1491612"/>
              <a:gd name="connsiteY9" fmla="*/ 6594177 h 6858000"/>
              <a:gd name="connsiteX10" fmla="*/ 325270 w 1491612"/>
              <a:gd name="connsiteY10" fmla="*/ 6557575 h 6858000"/>
              <a:gd name="connsiteX11" fmla="*/ 378227 w 1491612"/>
              <a:gd name="connsiteY11" fmla="*/ 6492130 h 6858000"/>
              <a:gd name="connsiteX12" fmla="*/ 393914 w 1491612"/>
              <a:gd name="connsiteY12" fmla="*/ 6431610 h 6858000"/>
              <a:gd name="connsiteX13" fmla="*/ 437619 w 1491612"/>
              <a:gd name="connsiteY13" fmla="*/ 6379786 h 6858000"/>
              <a:gd name="connsiteX14" fmla="*/ 420842 w 1491612"/>
              <a:gd name="connsiteY14" fmla="*/ 6334727 h 6858000"/>
              <a:gd name="connsiteX15" fmla="*/ 398257 w 1491612"/>
              <a:gd name="connsiteY15" fmla="*/ 6313295 h 6858000"/>
              <a:gd name="connsiteX16" fmla="*/ 405421 w 1491612"/>
              <a:gd name="connsiteY16" fmla="*/ 6280046 h 6858000"/>
              <a:gd name="connsiteX17" fmla="*/ 388166 w 1491612"/>
              <a:gd name="connsiteY17" fmla="*/ 6270265 h 6858000"/>
              <a:gd name="connsiteX18" fmla="*/ 415194 w 1491612"/>
              <a:gd name="connsiteY18" fmla="*/ 6252834 h 6858000"/>
              <a:gd name="connsiteX19" fmla="*/ 393186 w 1491612"/>
              <a:gd name="connsiteY19" fmla="*/ 6202459 h 6858000"/>
              <a:gd name="connsiteX20" fmla="*/ 391984 w 1491612"/>
              <a:gd name="connsiteY20" fmla="*/ 6153037 h 6858000"/>
              <a:gd name="connsiteX21" fmla="*/ 407399 w 1491612"/>
              <a:gd name="connsiteY21" fmla="*/ 6078132 h 6858000"/>
              <a:gd name="connsiteX22" fmla="*/ 394786 w 1491612"/>
              <a:gd name="connsiteY22" fmla="*/ 6028119 h 6858000"/>
              <a:gd name="connsiteX23" fmla="*/ 380015 w 1491612"/>
              <a:gd name="connsiteY23" fmla="*/ 5926735 h 6858000"/>
              <a:gd name="connsiteX24" fmla="*/ 429527 w 1491612"/>
              <a:gd name="connsiteY24" fmla="*/ 5712857 h 6858000"/>
              <a:gd name="connsiteX25" fmla="*/ 408602 w 1491612"/>
              <a:gd name="connsiteY25" fmla="*/ 5676393 h 6858000"/>
              <a:gd name="connsiteX26" fmla="*/ 448194 w 1491612"/>
              <a:gd name="connsiteY26" fmla="*/ 5563435 h 6858000"/>
              <a:gd name="connsiteX27" fmla="*/ 495324 w 1491612"/>
              <a:gd name="connsiteY27" fmla="*/ 5437125 h 6858000"/>
              <a:gd name="connsiteX28" fmla="*/ 508892 w 1491612"/>
              <a:gd name="connsiteY28" fmla="*/ 5396260 h 6858000"/>
              <a:gd name="connsiteX29" fmla="*/ 524873 w 1491612"/>
              <a:gd name="connsiteY29" fmla="*/ 5330009 h 6858000"/>
              <a:gd name="connsiteX30" fmla="*/ 558366 w 1491612"/>
              <a:gd name="connsiteY30" fmla="*/ 5273739 h 6858000"/>
              <a:gd name="connsiteX31" fmla="*/ 567965 w 1491612"/>
              <a:gd name="connsiteY31" fmla="*/ 5241779 h 6858000"/>
              <a:gd name="connsiteX32" fmla="*/ 579191 w 1491612"/>
              <a:gd name="connsiteY32" fmla="*/ 5225268 h 6858000"/>
              <a:gd name="connsiteX33" fmla="*/ 580211 w 1491612"/>
              <a:gd name="connsiteY33" fmla="*/ 5217684 h 6858000"/>
              <a:gd name="connsiteX34" fmla="*/ 587552 w 1491612"/>
              <a:gd name="connsiteY34" fmla="*/ 5193377 h 6858000"/>
              <a:gd name="connsiteX35" fmla="*/ 590855 w 1491612"/>
              <a:gd name="connsiteY35" fmla="*/ 5179288 h 6858000"/>
              <a:gd name="connsiteX36" fmla="*/ 591839 w 1491612"/>
              <a:gd name="connsiteY36" fmla="*/ 5173621 h 6858000"/>
              <a:gd name="connsiteX37" fmla="*/ 587473 w 1491612"/>
              <a:gd name="connsiteY37" fmla="*/ 5159961 h 6858000"/>
              <a:gd name="connsiteX38" fmla="*/ 594150 w 1491612"/>
              <a:gd name="connsiteY38" fmla="*/ 5144295 h 6858000"/>
              <a:gd name="connsiteX39" fmla="*/ 591083 w 1491612"/>
              <a:gd name="connsiteY39" fmla="*/ 5125185 h 6858000"/>
              <a:gd name="connsiteX40" fmla="*/ 597913 w 1491612"/>
              <a:gd name="connsiteY40" fmla="*/ 5121884 h 6858000"/>
              <a:gd name="connsiteX41" fmla="*/ 604949 w 1491612"/>
              <a:gd name="connsiteY41" fmla="*/ 5067850 h 6858000"/>
              <a:gd name="connsiteX42" fmla="*/ 607680 w 1491612"/>
              <a:gd name="connsiteY42" fmla="*/ 5060861 h 6858000"/>
              <a:gd name="connsiteX43" fmla="*/ 604384 w 1491612"/>
              <a:gd name="connsiteY43" fmla="*/ 5034192 h 6858000"/>
              <a:gd name="connsiteX44" fmla="*/ 605938 w 1491612"/>
              <a:gd name="connsiteY44" fmla="*/ 4993030 h 6858000"/>
              <a:gd name="connsiteX45" fmla="*/ 612847 w 1491612"/>
              <a:gd name="connsiteY45" fmla="*/ 4946844 h 6858000"/>
              <a:gd name="connsiteX46" fmla="*/ 608703 w 1491612"/>
              <a:gd name="connsiteY46" fmla="*/ 4932692 h 6858000"/>
              <a:gd name="connsiteX47" fmla="*/ 624106 w 1491612"/>
              <a:gd name="connsiteY47" fmla="*/ 4858827 h 6858000"/>
              <a:gd name="connsiteX48" fmla="*/ 630009 w 1491612"/>
              <a:gd name="connsiteY48" fmla="*/ 4821170 h 6858000"/>
              <a:gd name="connsiteX49" fmla="*/ 634742 w 1491612"/>
              <a:gd name="connsiteY49" fmla="*/ 4780965 h 6858000"/>
              <a:gd name="connsiteX50" fmla="*/ 636035 w 1491612"/>
              <a:gd name="connsiteY50" fmla="*/ 4750867 h 6858000"/>
              <a:gd name="connsiteX51" fmla="*/ 633842 w 1491612"/>
              <a:gd name="connsiteY51" fmla="*/ 4690749 h 6858000"/>
              <a:gd name="connsiteX52" fmla="*/ 629322 w 1491612"/>
              <a:gd name="connsiteY52" fmla="*/ 4584173 h 6858000"/>
              <a:gd name="connsiteX53" fmla="*/ 624405 w 1491612"/>
              <a:gd name="connsiteY53" fmla="*/ 4444346 h 6858000"/>
              <a:gd name="connsiteX54" fmla="*/ 620970 w 1491612"/>
              <a:gd name="connsiteY54" fmla="*/ 4375228 h 6858000"/>
              <a:gd name="connsiteX55" fmla="*/ 601623 w 1491612"/>
              <a:gd name="connsiteY55" fmla="*/ 4214165 h 6858000"/>
              <a:gd name="connsiteX56" fmla="*/ 605696 w 1491612"/>
              <a:gd name="connsiteY56" fmla="*/ 4090296 h 6858000"/>
              <a:gd name="connsiteX57" fmla="*/ 590952 w 1491612"/>
              <a:gd name="connsiteY57" fmla="*/ 4033999 h 6858000"/>
              <a:gd name="connsiteX58" fmla="*/ 592101 w 1491612"/>
              <a:gd name="connsiteY58" fmla="*/ 4031933 h 6858000"/>
              <a:gd name="connsiteX59" fmla="*/ 590677 w 1491612"/>
              <a:gd name="connsiteY59" fmla="*/ 4013953 h 6858000"/>
              <a:gd name="connsiteX60" fmla="*/ 576972 w 1491612"/>
              <a:gd name="connsiteY60" fmla="*/ 3974753 h 6858000"/>
              <a:gd name="connsiteX61" fmla="*/ 578570 w 1491612"/>
              <a:gd name="connsiteY61" fmla="*/ 3969950 h 6858000"/>
              <a:gd name="connsiteX62" fmla="*/ 571992 w 1491612"/>
              <a:gd name="connsiteY62" fmla="*/ 3933779 h 6858000"/>
              <a:gd name="connsiteX63" fmla="*/ 573323 w 1491612"/>
              <a:gd name="connsiteY63" fmla="*/ 3933093 h 6858000"/>
              <a:gd name="connsiteX64" fmla="*/ 577677 w 1491612"/>
              <a:gd name="connsiteY64" fmla="*/ 3922082 h 6858000"/>
              <a:gd name="connsiteX65" fmla="*/ 582755 w 1491612"/>
              <a:gd name="connsiteY65" fmla="*/ 3901461 h 6858000"/>
              <a:gd name="connsiteX66" fmla="*/ 605349 w 1491612"/>
              <a:gd name="connsiteY66" fmla="*/ 3813873 h 6858000"/>
              <a:gd name="connsiteX67" fmla="*/ 604774 w 1491612"/>
              <a:gd name="connsiteY67" fmla="*/ 3806161 h 6858000"/>
              <a:gd name="connsiteX68" fmla="*/ 605081 w 1491612"/>
              <a:gd name="connsiteY68" fmla="*/ 3805957 h 6858000"/>
              <a:gd name="connsiteX69" fmla="*/ 605108 w 1491612"/>
              <a:gd name="connsiteY69" fmla="*/ 3797724 h 6858000"/>
              <a:gd name="connsiteX70" fmla="*/ 603723 w 1491612"/>
              <a:gd name="connsiteY70" fmla="*/ 3792098 h 6858000"/>
              <a:gd name="connsiteX71" fmla="*/ 602607 w 1491612"/>
              <a:gd name="connsiteY71" fmla="*/ 3777135 h 6858000"/>
              <a:gd name="connsiteX72" fmla="*/ 604340 w 1491612"/>
              <a:gd name="connsiteY72" fmla="*/ 3771656 h 6858000"/>
              <a:gd name="connsiteX73" fmla="*/ 608083 w 1491612"/>
              <a:gd name="connsiteY73" fmla="*/ 3769007 h 6858000"/>
              <a:gd name="connsiteX74" fmla="*/ 607549 w 1491612"/>
              <a:gd name="connsiteY74" fmla="*/ 3767709 h 6858000"/>
              <a:gd name="connsiteX75" fmla="*/ 616245 w 1491612"/>
              <a:gd name="connsiteY75" fmla="*/ 3738082 h 6858000"/>
              <a:gd name="connsiteX76" fmla="*/ 623591 w 1491612"/>
              <a:gd name="connsiteY76" fmla="*/ 3673397 h 6858000"/>
              <a:gd name="connsiteX77" fmla="*/ 622887 w 1491612"/>
              <a:gd name="connsiteY77" fmla="*/ 3637109 h 6858000"/>
              <a:gd name="connsiteX78" fmla="*/ 626330 w 1491612"/>
              <a:gd name="connsiteY78" fmla="*/ 3536883 h 6858000"/>
              <a:gd name="connsiteX79" fmla="*/ 633868 w 1491612"/>
              <a:gd name="connsiteY79" fmla="*/ 3435652 h 6858000"/>
              <a:gd name="connsiteX80" fmla="*/ 635539 w 1491612"/>
              <a:gd name="connsiteY80" fmla="*/ 3307769 h 6858000"/>
              <a:gd name="connsiteX81" fmla="*/ 653102 w 1491612"/>
              <a:gd name="connsiteY81" fmla="*/ 3250522 h 6858000"/>
              <a:gd name="connsiteX82" fmla="*/ 653527 w 1491612"/>
              <a:gd name="connsiteY82" fmla="*/ 3229163 h 6858000"/>
              <a:gd name="connsiteX83" fmla="*/ 655350 w 1491612"/>
              <a:gd name="connsiteY83" fmla="*/ 3217217 h 6858000"/>
              <a:gd name="connsiteX84" fmla="*/ 642185 w 1491612"/>
              <a:gd name="connsiteY84" fmla="*/ 3183755 h 6858000"/>
              <a:gd name="connsiteX85" fmla="*/ 642686 w 1491612"/>
              <a:gd name="connsiteY85" fmla="*/ 3178642 h 6858000"/>
              <a:gd name="connsiteX86" fmla="*/ 630286 w 1491612"/>
              <a:gd name="connsiteY86" fmla="*/ 3158586 h 6858000"/>
              <a:gd name="connsiteX87" fmla="*/ 615471 w 1491612"/>
              <a:gd name="connsiteY87" fmla="*/ 3129034 h 6858000"/>
              <a:gd name="connsiteX88" fmla="*/ 616136 w 1491612"/>
              <a:gd name="connsiteY88" fmla="*/ 3126682 h 6858000"/>
              <a:gd name="connsiteX89" fmla="*/ 607004 w 1491612"/>
              <a:gd name="connsiteY89" fmla="*/ 3114519 h 6858000"/>
              <a:gd name="connsiteX90" fmla="*/ 593613 w 1491612"/>
              <a:gd name="connsiteY90" fmla="*/ 3106272 h 6858000"/>
              <a:gd name="connsiteX91" fmla="*/ 566343 w 1491612"/>
              <a:gd name="connsiteY91" fmla="*/ 2958185 h 6858000"/>
              <a:gd name="connsiteX92" fmla="*/ 508957 w 1491612"/>
              <a:gd name="connsiteY92" fmla="*/ 2762989 h 6858000"/>
              <a:gd name="connsiteX93" fmla="*/ 457875 w 1491612"/>
              <a:gd name="connsiteY93" fmla="*/ 2554718 h 6858000"/>
              <a:gd name="connsiteX94" fmla="*/ 437969 w 1491612"/>
              <a:gd name="connsiteY94" fmla="*/ 2485734 h 6858000"/>
              <a:gd name="connsiteX95" fmla="*/ 428692 w 1491612"/>
              <a:gd name="connsiteY95" fmla="*/ 2447068 h 6858000"/>
              <a:gd name="connsiteX96" fmla="*/ 415653 w 1491612"/>
              <a:gd name="connsiteY96" fmla="*/ 2425819 h 6858000"/>
              <a:gd name="connsiteX97" fmla="*/ 421652 w 1491612"/>
              <a:gd name="connsiteY97" fmla="*/ 2402874 h 6858000"/>
              <a:gd name="connsiteX98" fmla="*/ 424264 w 1491612"/>
              <a:gd name="connsiteY98" fmla="*/ 2381443 h 6858000"/>
              <a:gd name="connsiteX99" fmla="*/ 400593 w 1491612"/>
              <a:gd name="connsiteY99" fmla="*/ 2261920 h 6858000"/>
              <a:gd name="connsiteX100" fmla="*/ 390480 w 1491612"/>
              <a:gd name="connsiteY100" fmla="*/ 2195378 h 6858000"/>
              <a:gd name="connsiteX101" fmla="*/ 374697 w 1491612"/>
              <a:gd name="connsiteY101" fmla="*/ 2155135 h 6858000"/>
              <a:gd name="connsiteX102" fmla="*/ 372155 w 1491612"/>
              <a:gd name="connsiteY102" fmla="*/ 2118008 h 6858000"/>
              <a:gd name="connsiteX103" fmla="*/ 373148 w 1491612"/>
              <a:gd name="connsiteY103" fmla="*/ 2050531 h 6858000"/>
              <a:gd name="connsiteX104" fmla="*/ 364954 w 1491612"/>
              <a:gd name="connsiteY104" fmla="*/ 1963269 h 6858000"/>
              <a:gd name="connsiteX105" fmla="*/ 346132 w 1491612"/>
              <a:gd name="connsiteY105" fmla="*/ 1906352 h 6858000"/>
              <a:gd name="connsiteX106" fmla="*/ 322689 w 1491612"/>
              <a:gd name="connsiteY106" fmla="*/ 1861531 h 6858000"/>
              <a:gd name="connsiteX107" fmla="*/ 276488 w 1491612"/>
              <a:gd name="connsiteY107" fmla="*/ 1732919 h 6858000"/>
              <a:gd name="connsiteX108" fmla="*/ 248799 w 1491612"/>
              <a:gd name="connsiteY108" fmla="*/ 1663540 h 6858000"/>
              <a:gd name="connsiteX109" fmla="*/ 247925 w 1491612"/>
              <a:gd name="connsiteY109" fmla="*/ 1615777 h 6858000"/>
              <a:gd name="connsiteX110" fmla="*/ 228720 w 1491612"/>
              <a:gd name="connsiteY110" fmla="*/ 1563678 h 6858000"/>
              <a:gd name="connsiteX111" fmla="*/ 241800 w 1491612"/>
              <a:gd name="connsiteY111" fmla="*/ 1519474 h 6858000"/>
              <a:gd name="connsiteX112" fmla="*/ 234542 w 1491612"/>
              <a:gd name="connsiteY112" fmla="*/ 1477995 h 6858000"/>
              <a:gd name="connsiteX113" fmla="*/ 220627 w 1491612"/>
              <a:gd name="connsiteY113" fmla="*/ 1373769 h 6858000"/>
              <a:gd name="connsiteX114" fmla="*/ 228934 w 1491612"/>
              <a:gd name="connsiteY114" fmla="*/ 1307086 h 6858000"/>
              <a:gd name="connsiteX115" fmla="*/ 230122 w 1491612"/>
              <a:gd name="connsiteY115" fmla="*/ 1189033 h 6858000"/>
              <a:gd name="connsiteX116" fmla="*/ 234807 w 1491612"/>
              <a:gd name="connsiteY116" fmla="*/ 1168288 h 6858000"/>
              <a:gd name="connsiteX117" fmla="*/ 227089 w 1491612"/>
              <a:gd name="connsiteY117" fmla="*/ 1142577 h 6858000"/>
              <a:gd name="connsiteX118" fmla="*/ 216395 w 1491612"/>
              <a:gd name="connsiteY118" fmla="*/ 1088484 h 6858000"/>
              <a:gd name="connsiteX119" fmla="*/ 205131 w 1491612"/>
              <a:gd name="connsiteY119" fmla="*/ 1016103 h 6858000"/>
              <a:gd name="connsiteX120" fmla="*/ 206587 w 1491612"/>
              <a:gd name="connsiteY120" fmla="*/ 932283 h 6858000"/>
              <a:gd name="connsiteX121" fmla="*/ 208823 w 1491612"/>
              <a:gd name="connsiteY121" fmla="*/ 915925 h 6858000"/>
              <a:gd name="connsiteX122" fmla="*/ 201452 w 1491612"/>
              <a:gd name="connsiteY122" fmla="*/ 896999 h 6858000"/>
              <a:gd name="connsiteX123" fmla="*/ 170860 w 1491612"/>
              <a:gd name="connsiteY123" fmla="*/ 821517 h 6858000"/>
              <a:gd name="connsiteX124" fmla="*/ 149810 w 1491612"/>
              <a:gd name="connsiteY124" fmla="*/ 751353 h 6858000"/>
              <a:gd name="connsiteX125" fmla="*/ 149368 w 1491612"/>
              <a:gd name="connsiteY125" fmla="*/ 721230 h 6858000"/>
              <a:gd name="connsiteX126" fmla="*/ 135039 w 1491612"/>
              <a:gd name="connsiteY126" fmla="*/ 681659 h 6858000"/>
              <a:gd name="connsiteX127" fmla="*/ 120458 w 1491612"/>
              <a:gd name="connsiteY127" fmla="*/ 635218 h 6858000"/>
              <a:gd name="connsiteX128" fmla="*/ 125469 w 1491612"/>
              <a:gd name="connsiteY128" fmla="*/ 613763 h 6858000"/>
              <a:gd name="connsiteX129" fmla="*/ 111411 w 1491612"/>
              <a:gd name="connsiteY129" fmla="*/ 598582 h 6858000"/>
              <a:gd name="connsiteX130" fmla="*/ 111092 w 1491612"/>
              <a:gd name="connsiteY130" fmla="*/ 576846 h 6858000"/>
              <a:gd name="connsiteX131" fmla="*/ 90718 w 1491612"/>
              <a:gd name="connsiteY131" fmla="*/ 530055 h 6858000"/>
              <a:gd name="connsiteX132" fmla="*/ 89966 w 1491612"/>
              <a:gd name="connsiteY132" fmla="*/ 465389 h 6858000"/>
              <a:gd name="connsiteX133" fmla="*/ 72889 w 1491612"/>
              <a:gd name="connsiteY133" fmla="*/ 424699 h 6858000"/>
              <a:gd name="connsiteX134" fmla="*/ 73264 w 1491612"/>
              <a:gd name="connsiteY134" fmla="*/ 404917 h 6858000"/>
              <a:gd name="connsiteX135" fmla="*/ 53221 w 1491612"/>
              <a:gd name="connsiteY135" fmla="*/ 367211 h 6858000"/>
              <a:gd name="connsiteX136" fmla="*/ 19525 w 1491612"/>
              <a:gd name="connsiteY136" fmla="*/ 268519 h 6858000"/>
              <a:gd name="connsiteX137" fmla="*/ 7008 w 1491612"/>
              <a:gd name="connsiteY137" fmla="*/ 160886 h 6858000"/>
              <a:gd name="connsiteX138" fmla="*/ 2385 w 1491612"/>
              <a:gd name="connsiteY138" fmla="*/ 47336 h 6858000"/>
              <a:gd name="connsiteX139" fmla="*/ 164830 w 1491612"/>
              <a:gd name="connsiteY139" fmla="*/ 0 h 6858000"/>
              <a:gd name="connsiteX0" fmla="*/ 158408 w 1485190"/>
              <a:gd name="connsiteY0" fmla="*/ 0 h 6858000"/>
              <a:gd name="connsiteX1" fmla="*/ 1485190 w 1485190"/>
              <a:gd name="connsiteY1" fmla="*/ 0 h 6858000"/>
              <a:gd name="connsiteX2" fmla="*/ 1485190 w 1485190"/>
              <a:gd name="connsiteY2" fmla="*/ 6858000 h 6858000"/>
              <a:gd name="connsiteX3" fmla="*/ 221884 w 1485190"/>
              <a:gd name="connsiteY3" fmla="*/ 6857735 h 6858000"/>
              <a:gd name="connsiteX4" fmla="*/ 258477 w 1485190"/>
              <a:gd name="connsiteY4" fmla="*/ 6776847 h 6858000"/>
              <a:gd name="connsiteX5" fmla="*/ 269977 w 1485190"/>
              <a:gd name="connsiteY5" fmla="*/ 6737706 h 6858000"/>
              <a:gd name="connsiteX6" fmla="*/ 294716 w 1485190"/>
              <a:gd name="connsiteY6" fmla="*/ 6691589 h 6858000"/>
              <a:gd name="connsiteX7" fmla="*/ 272273 w 1485190"/>
              <a:gd name="connsiteY7" fmla="*/ 6659970 h 6858000"/>
              <a:gd name="connsiteX8" fmla="*/ 287364 w 1485190"/>
              <a:gd name="connsiteY8" fmla="*/ 6636211 h 6858000"/>
              <a:gd name="connsiteX9" fmla="*/ 304808 w 1485190"/>
              <a:gd name="connsiteY9" fmla="*/ 6594177 h 6858000"/>
              <a:gd name="connsiteX10" fmla="*/ 318848 w 1485190"/>
              <a:gd name="connsiteY10" fmla="*/ 6557575 h 6858000"/>
              <a:gd name="connsiteX11" fmla="*/ 371805 w 1485190"/>
              <a:gd name="connsiteY11" fmla="*/ 6492130 h 6858000"/>
              <a:gd name="connsiteX12" fmla="*/ 387492 w 1485190"/>
              <a:gd name="connsiteY12" fmla="*/ 6431610 h 6858000"/>
              <a:gd name="connsiteX13" fmla="*/ 431197 w 1485190"/>
              <a:gd name="connsiteY13" fmla="*/ 6379786 h 6858000"/>
              <a:gd name="connsiteX14" fmla="*/ 414420 w 1485190"/>
              <a:gd name="connsiteY14" fmla="*/ 6334727 h 6858000"/>
              <a:gd name="connsiteX15" fmla="*/ 391835 w 1485190"/>
              <a:gd name="connsiteY15" fmla="*/ 6313295 h 6858000"/>
              <a:gd name="connsiteX16" fmla="*/ 398999 w 1485190"/>
              <a:gd name="connsiteY16" fmla="*/ 6280046 h 6858000"/>
              <a:gd name="connsiteX17" fmla="*/ 381744 w 1485190"/>
              <a:gd name="connsiteY17" fmla="*/ 6270265 h 6858000"/>
              <a:gd name="connsiteX18" fmla="*/ 408772 w 1485190"/>
              <a:gd name="connsiteY18" fmla="*/ 6252834 h 6858000"/>
              <a:gd name="connsiteX19" fmla="*/ 386764 w 1485190"/>
              <a:gd name="connsiteY19" fmla="*/ 6202459 h 6858000"/>
              <a:gd name="connsiteX20" fmla="*/ 385562 w 1485190"/>
              <a:gd name="connsiteY20" fmla="*/ 6153037 h 6858000"/>
              <a:gd name="connsiteX21" fmla="*/ 400977 w 1485190"/>
              <a:gd name="connsiteY21" fmla="*/ 6078132 h 6858000"/>
              <a:gd name="connsiteX22" fmla="*/ 388364 w 1485190"/>
              <a:gd name="connsiteY22" fmla="*/ 6028119 h 6858000"/>
              <a:gd name="connsiteX23" fmla="*/ 373593 w 1485190"/>
              <a:gd name="connsiteY23" fmla="*/ 5926735 h 6858000"/>
              <a:gd name="connsiteX24" fmla="*/ 423105 w 1485190"/>
              <a:gd name="connsiteY24" fmla="*/ 5712857 h 6858000"/>
              <a:gd name="connsiteX25" fmla="*/ 402180 w 1485190"/>
              <a:gd name="connsiteY25" fmla="*/ 5676393 h 6858000"/>
              <a:gd name="connsiteX26" fmla="*/ 441772 w 1485190"/>
              <a:gd name="connsiteY26" fmla="*/ 5563435 h 6858000"/>
              <a:gd name="connsiteX27" fmla="*/ 488902 w 1485190"/>
              <a:gd name="connsiteY27" fmla="*/ 5437125 h 6858000"/>
              <a:gd name="connsiteX28" fmla="*/ 502470 w 1485190"/>
              <a:gd name="connsiteY28" fmla="*/ 5396260 h 6858000"/>
              <a:gd name="connsiteX29" fmla="*/ 518451 w 1485190"/>
              <a:gd name="connsiteY29" fmla="*/ 5330009 h 6858000"/>
              <a:gd name="connsiteX30" fmla="*/ 551944 w 1485190"/>
              <a:gd name="connsiteY30" fmla="*/ 5273739 h 6858000"/>
              <a:gd name="connsiteX31" fmla="*/ 561543 w 1485190"/>
              <a:gd name="connsiteY31" fmla="*/ 5241779 h 6858000"/>
              <a:gd name="connsiteX32" fmla="*/ 572769 w 1485190"/>
              <a:gd name="connsiteY32" fmla="*/ 5225268 h 6858000"/>
              <a:gd name="connsiteX33" fmla="*/ 573789 w 1485190"/>
              <a:gd name="connsiteY33" fmla="*/ 5217684 h 6858000"/>
              <a:gd name="connsiteX34" fmla="*/ 581130 w 1485190"/>
              <a:gd name="connsiteY34" fmla="*/ 5193377 h 6858000"/>
              <a:gd name="connsiteX35" fmla="*/ 584433 w 1485190"/>
              <a:gd name="connsiteY35" fmla="*/ 5179288 h 6858000"/>
              <a:gd name="connsiteX36" fmla="*/ 585417 w 1485190"/>
              <a:gd name="connsiteY36" fmla="*/ 5173621 h 6858000"/>
              <a:gd name="connsiteX37" fmla="*/ 581051 w 1485190"/>
              <a:gd name="connsiteY37" fmla="*/ 5159961 h 6858000"/>
              <a:gd name="connsiteX38" fmla="*/ 587728 w 1485190"/>
              <a:gd name="connsiteY38" fmla="*/ 5144295 h 6858000"/>
              <a:gd name="connsiteX39" fmla="*/ 584661 w 1485190"/>
              <a:gd name="connsiteY39" fmla="*/ 5125185 h 6858000"/>
              <a:gd name="connsiteX40" fmla="*/ 591491 w 1485190"/>
              <a:gd name="connsiteY40" fmla="*/ 5121884 h 6858000"/>
              <a:gd name="connsiteX41" fmla="*/ 598527 w 1485190"/>
              <a:gd name="connsiteY41" fmla="*/ 5067850 h 6858000"/>
              <a:gd name="connsiteX42" fmla="*/ 601258 w 1485190"/>
              <a:gd name="connsiteY42" fmla="*/ 5060861 h 6858000"/>
              <a:gd name="connsiteX43" fmla="*/ 597962 w 1485190"/>
              <a:gd name="connsiteY43" fmla="*/ 5034192 h 6858000"/>
              <a:gd name="connsiteX44" fmla="*/ 599516 w 1485190"/>
              <a:gd name="connsiteY44" fmla="*/ 4993030 h 6858000"/>
              <a:gd name="connsiteX45" fmla="*/ 606425 w 1485190"/>
              <a:gd name="connsiteY45" fmla="*/ 4946844 h 6858000"/>
              <a:gd name="connsiteX46" fmla="*/ 602281 w 1485190"/>
              <a:gd name="connsiteY46" fmla="*/ 4932692 h 6858000"/>
              <a:gd name="connsiteX47" fmla="*/ 617684 w 1485190"/>
              <a:gd name="connsiteY47" fmla="*/ 4858827 h 6858000"/>
              <a:gd name="connsiteX48" fmla="*/ 623587 w 1485190"/>
              <a:gd name="connsiteY48" fmla="*/ 4821170 h 6858000"/>
              <a:gd name="connsiteX49" fmla="*/ 628320 w 1485190"/>
              <a:gd name="connsiteY49" fmla="*/ 4780965 h 6858000"/>
              <a:gd name="connsiteX50" fmla="*/ 629613 w 1485190"/>
              <a:gd name="connsiteY50" fmla="*/ 4750867 h 6858000"/>
              <a:gd name="connsiteX51" fmla="*/ 627420 w 1485190"/>
              <a:gd name="connsiteY51" fmla="*/ 4690749 h 6858000"/>
              <a:gd name="connsiteX52" fmla="*/ 622900 w 1485190"/>
              <a:gd name="connsiteY52" fmla="*/ 4584173 h 6858000"/>
              <a:gd name="connsiteX53" fmla="*/ 617983 w 1485190"/>
              <a:gd name="connsiteY53" fmla="*/ 4444346 h 6858000"/>
              <a:gd name="connsiteX54" fmla="*/ 614548 w 1485190"/>
              <a:gd name="connsiteY54" fmla="*/ 4375228 h 6858000"/>
              <a:gd name="connsiteX55" fmla="*/ 595201 w 1485190"/>
              <a:gd name="connsiteY55" fmla="*/ 4214165 h 6858000"/>
              <a:gd name="connsiteX56" fmla="*/ 599274 w 1485190"/>
              <a:gd name="connsiteY56" fmla="*/ 4090296 h 6858000"/>
              <a:gd name="connsiteX57" fmla="*/ 584530 w 1485190"/>
              <a:gd name="connsiteY57" fmla="*/ 4033999 h 6858000"/>
              <a:gd name="connsiteX58" fmla="*/ 585679 w 1485190"/>
              <a:gd name="connsiteY58" fmla="*/ 4031933 h 6858000"/>
              <a:gd name="connsiteX59" fmla="*/ 584255 w 1485190"/>
              <a:gd name="connsiteY59" fmla="*/ 4013953 h 6858000"/>
              <a:gd name="connsiteX60" fmla="*/ 570550 w 1485190"/>
              <a:gd name="connsiteY60" fmla="*/ 3974753 h 6858000"/>
              <a:gd name="connsiteX61" fmla="*/ 572148 w 1485190"/>
              <a:gd name="connsiteY61" fmla="*/ 3969950 h 6858000"/>
              <a:gd name="connsiteX62" fmla="*/ 565570 w 1485190"/>
              <a:gd name="connsiteY62" fmla="*/ 3933779 h 6858000"/>
              <a:gd name="connsiteX63" fmla="*/ 566901 w 1485190"/>
              <a:gd name="connsiteY63" fmla="*/ 3933093 h 6858000"/>
              <a:gd name="connsiteX64" fmla="*/ 571255 w 1485190"/>
              <a:gd name="connsiteY64" fmla="*/ 3922082 h 6858000"/>
              <a:gd name="connsiteX65" fmla="*/ 576333 w 1485190"/>
              <a:gd name="connsiteY65" fmla="*/ 3901461 h 6858000"/>
              <a:gd name="connsiteX66" fmla="*/ 598927 w 1485190"/>
              <a:gd name="connsiteY66" fmla="*/ 3813873 h 6858000"/>
              <a:gd name="connsiteX67" fmla="*/ 598352 w 1485190"/>
              <a:gd name="connsiteY67" fmla="*/ 3806161 h 6858000"/>
              <a:gd name="connsiteX68" fmla="*/ 598659 w 1485190"/>
              <a:gd name="connsiteY68" fmla="*/ 3805957 h 6858000"/>
              <a:gd name="connsiteX69" fmla="*/ 598686 w 1485190"/>
              <a:gd name="connsiteY69" fmla="*/ 3797724 h 6858000"/>
              <a:gd name="connsiteX70" fmla="*/ 597301 w 1485190"/>
              <a:gd name="connsiteY70" fmla="*/ 3792098 h 6858000"/>
              <a:gd name="connsiteX71" fmla="*/ 596185 w 1485190"/>
              <a:gd name="connsiteY71" fmla="*/ 3777135 h 6858000"/>
              <a:gd name="connsiteX72" fmla="*/ 597918 w 1485190"/>
              <a:gd name="connsiteY72" fmla="*/ 3771656 h 6858000"/>
              <a:gd name="connsiteX73" fmla="*/ 601661 w 1485190"/>
              <a:gd name="connsiteY73" fmla="*/ 3769007 h 6858000"/>
              <a:gd name="connsiteX74" fmla="*/ 601127 w 1485190"/>
              <a:gd name="connsiteY74" fmla="*/ 3767709 h 6858000"/>
              <a:gd name="connsiteX75" fmla="*/ 609823 w 1485190"/>
              <a:gd name="connsiteY75" fmla="*/ 3738082 h 6858000"/>
              <a:gd name="connsiteX76" fmla="*/ 617169 w 1485190"/>
              <a:gd name="connsiteY76" fmla="*/ 3673397 h 6858000"/>
              <a:gd name="connsiteX77" fmla="*/ 616465 w 1485190"/>
              <a:gd name="connsiteY77" fmla="*/ 3637109 h 6858000"/>
              <a:gd name="connsiteX78" fmla="*/ 619908 w 1485190"/>
              <a:gd name="connsiteY78" fmla="*/ 3536883 h 6858000"/>
              <a:gd name="connsiteX79" fmla="*/ 627446 w 1485190"/>
              <a:gd name="connsiteY79" fmla="*/ 3435652 h 6858000"/>
              <a:gd name="connsiteX80" fmla="*/ 629117 w 1485190"/>
              <a:gd name="connsiteY80" fmla="*/ 3307769 h 6858000"/>
              <a:gd name="connsiteX81" fmla="*/ 646680 w 1485190"/>
              <a:gd name="connsiteY81" fmla="*/ 3250522 h 6858000"/>
              <a:gd name="connsiteX82" fmla="*/ 647105 w 1485190"/>
              <a:gd name="connsiteY82" fmla="*/ 3229163 h 6858000"/>
              <a:gd name="connsiteX83" fmla="*/ 648928 w 1485190"/>
              <a:gd name="connsiteY83" fmla="*/ 3217217 h 6858000"/>
              <a:gd name="connsiteX84" fmla="*/ 635763 w 1485190"/>
              <a:gd name="connsiteY84" fmla="*/ 3183755 h 6858000"/>
              <a:gd name="connsiteX85" fmla="*/ 636264 w 1485190"/>
              <a:gd name="connsiteY85" fmla="*/ 3178642 h 6858000"/>
              <a:gd name="connsiteX86" fmla="*/ 623864 w 1485190"/>
              <a:gd name="connsiteY86" fmla="*/ 3158586 h 6858000"/>
              <a:gd name="connsiteX87" fmla="*/ 609049 w 1485190"/>
              <a:gd name="connsiteY87" fmla="*/ 3129034 h 6858000"/>
              <a:gd name="connsiteX88" fmla="*/ 609714 w 1485190"/>
              <a:gd name="connsiteY88" fmla="*/ 3126682 h 6858000"/>
              <a:gd name="connsiteX89" fmla="*/ 600582 w 1485190"/>
              <a:gd name="connsiteY89" fmla="*/ 3114519 h 6858000"/>
              <a:gd name="connsiteX90" fmla="*/ 587191 w 1485190"/>
              <a:gd name="connsiteY90" fmla="*/ 3106272 h 6858000"/>
              <a:gd name="connsiteX91" fmla="*/ 559921 w 1485190"/>
              <a:gd name="connsiteY91" fmla="*/ 2958185 h 6858000"/>
              <a:gd name="connsiteX92" fmla="*/ 502535 w 1485190"/>
              <a:gd name="connsiteY92" fmla="*/ 2762989 h 6858000"/>
              <a:gd name="connsiteX93" fmla="*/ 451453 w 1485190"/>
              <a:gd name="connsiteY93" fmla="*/ 2554718 h 6858000"/>
              <a:gd name="connsiteX94" fmla="*/ 431547 w 1485190"/>
              <a:gd name="connsiteY94" fmla="*/ 2485734 h 6858000"/>
              <a:gd name="connsiteX95" fmla="*/ 422270 w 1485190"/>
              <a:gd name="connsiteY95" fmla="*/ 2447068 h 6858000"/>
              <a:gd name="connsiteX96" fmla="*/ 409231 w 1485190"/>
              <a:gd name="connsiteY96" fmla="*/ 2425819 h 6858000"/>
              <a:gd name="connsiteX97" fmla="*/ 415230 w 1485190"/>
              <a:gd name="connsiteY97" fmla="*/ 2402874 h 6858000"/>
              <a:gd name="connsiteX98" fmla="*/ 417842 w 1485190"/>
              <a:gd name="connsiteY98" fmla="*/ 2381443 h 6858000"/>
              <a:gd name="connsiteX99" fmla="*/ 394171 w 1485190"/>
              <a:gd name="connsiteY99" fmla="*/ 2261920 h 6858000"/>
              <a:gd name="connsiteX100" fmla="*/ 384058 w 1485190"/>
              <a:gd name="connsiteY100" fmla="*/ 2195378 h 6858000"/>
              <a:gd name="connsiteX101" fmla="*/ 368275 w 1485190"/>
              <a:gd name="connsiteY101" fmla="*/ 2155135 h 6858000"/>
              <a:gd name="connsiteX102" fmla="*/ 365733 w 1485190"/>
              <a:gd name="connsiteY102" fmla="*/ 2118008 h 6858000"/>
              <a:gd name="connsiteX103" fmla="*/ 366726 w 1485190"/>
              <a:gd name="connsiteY103" fmla="*/ 2050531 h 6858000"/>
              <a:gd name="connsiteX104" fmla="*/ 358532 w 1485190"/>
              <a:gd name="connsiteY104" fmla="*/ 1963269 h 6858000"/>
              <a:gd name="connsiteX105" fmla="*/ 339710 w 1485190"/>
              <a:gd name="connsiteY105" fmla="*/ 1906352 h 6858000"/>
              <a:gd name="connsiteX106" fmla="*/ 316267 w 1485190"/>
              <a:gd name="connsiteY106" fmla="*/ 1861531 h 6858000"/>
              <a:gd name="connsiteX107" fmla="*/ 270066 w 1485190"/>
              <a:gd name="connsiteY107" fmla="*/ 1732919 h 6858000"/>
              <a:gd name="connsiteX108" fmla="*/ 242377 w 1485190"/>
              <a:gd name="connsiteY108" fmla="*/ 1663540 h 6858000"/>
              <a:gd name="connsiteX109" fmla="*/ 241503 w 1485190"/>
              <a:gd name="connsiteY109" fmla="*/ 1615777 h 6858000"/>
              <a:gd name="connsiteX110" fmla="*/ 222298 w 1485190"/>
              <a:gd name="connsiteY110" fmla="*/ 1563678 h 6858000"/>
              <a:gd name="connsiteX111" fmla="*/ 235378 w 1485190"/>
              <a:gd name="connsiteY111" fmla="*/ 1519474 h 6858000"/>
              <a:gd name="connsiteX112" fmla="*/ 228120 w 1485190"/>
              <a:gd name="connsiteY112" fmla="*/ 1477995 h 6858000"/>
              <a:gd name="connsiteX113" fmla="*/ 214205 w 1485190"/>
              <a:gd name="connsiteY113" fmla="*/ 1373769 h 6858000"/>
              <a:gd name="connsiteX114" fmla="*/ 222512 w 1485190"/>
              <a:gd name="connsiteY114" fmla="*/ 1307086 h 6858000"/>
              <a:gd name="connsiteX115" fmla="*/ 223700 w 1485190"/>
              <a:gd name="connsiteY115" fmla="*/ 1189033 h 6858000"/>
              <a:gd name="connsiteX116" fmla="*/ 228385 w 1485190"/>
              <a:gd name="connsiteY116" fmla="*/ 1168288 h 6858000"/>
              <a:gd name="connsiteX117" fmla="*/ 220667 w 1485190"/>
              <a:gd name="connsiteY117" fmla="*/ 1142577 h 6858000"/>
              <a:gd name="connsiteX118" fmla="*/ 209973 w 1485190"/>
              <a:gd name="connsiteY118" fmla="*/ 1088484 h 6858000"/>
              <a:gd name="connsiteX119" fmla="*/ 198709 w 1485190"/>
              <a:gd name="connsiteY119" fmla="*/ 1016103 h 6858000"/>
              <a:gd name="connsiteX120" fmla="*/ 200165 w 1485190"/>
              <a:gd name="connsiteY120" fmla="*/ 932283 h 6858000"/>
              <a:gd name="connsiteX121" fmla="*/ 202401 w 1485190"/>
              <a:gd name="connsiteY121" fmla="*/ 915925 h 6858000"/>
              <a:gd name="connsiteX122" fmla="*/ 195030 w 1485190"/>
              <a:gd name="connsiteY122" fmla="*/ 896999 h 6858000"/>
              <a:gd name="connsiteX123" fmla="*/ 164438 w 1485190"/>
              <a:gd name="connsiteY123" fmla="*/ 821517 h 6858000"/>
              <a:gd name="connsiteX124" fmla="*/ 143388 w 1485190"/>
              <a:gd name="connsiteY124" fmla="*/ 751353 h 6858000"/>
              <a:gd name="connsiteX125" fmla="*/ 142946 w 1485190"/>
              <a:gd name="connsiteY125" fmla="*/ 721230 h 6858000"/>
              <a:gd name="connsiteX126" fmla="*/ 128617 w 1485190"/>
              <a:gd name="connsiteY126" fmla="*/ 681659 h 6858000"/>
              <a:gd name="connsiteX127" fmla="*/ 114036 w 1485190"/>
              <a:gd name="connsiteY127" fmla="*/ 635218 h 6858000"/>
              <a:gd name="connsiteX128" fmla="*/ 119047 w 1485190"/>
              <a:gd name="connsiteY128" fmla="*/ 613763 h 6858000"/>
              <a:gd name="connsiteX129" fmla="*/ 104989 w 1485190"/>
              <a:gd name="connsiteY129" fmla="*/ 598582 h 6858000"/>
              <a:gd name="connsiteX130" fmla="*/ 104670 w 1485190"/>
              <a:gd name="connsiteY130" fmla="*/ 576846 h 6858000"/>
              <a:gd name="connsiteX131" fmla="*/ 84296 w 1485190"/>
              <a:gd name="connsiteY131" fmla="*/ 530055 h 6858000"/>
              <a:gd name="connsiteX132" fmla="*/ 83544 w 1485190"/>
              <a:gd name="connsiteY132" fmla="*/ 465389 h 6858000"/>
              <a:gd name="connsiteX133" fmla="*/ 66467 w 1485190"/>
              <a:gd name="connsiteY133" fmla="*/ 424699 h 6858000"/>
              <a:gd name="connsiteX134" fmla="*/ 66842 w 1485190"/>
              <a:gd name="connsiteY134" fmla="*/ 404917 h 6858000"/>
              <a:gd name="connsiteX135" fmla="*/ 46799 w 1485190"/>
              <a:gd name="connsiteY135" fmla="*/ 367211 h 6858000"/>
              <a:gd name="connsiteX136" fmla="*/ 13103 w 1485190"/>
              <a:gd name="connsiteY136" fmla="*/ 268519 h 6858000"/>
              <a:gd name="connsiteX137" fmla="*/ 586 w 1485190"/>
              <a:gd name="connsiteY137" fmla="*/ 160886 h 6858000"/>
              <a:gd name="connsiteX138" fmla="*/ 198854 w 1485190"/>
              <a:gd name="connsiteY138" fmla="*/ 55288 h 6858000"/>
              <a:gd name="connsiteX139" fmla="*/ 158408 w 1485190"/>
              <a:gd name="connsiteY139" fmla="*/ 0 h 6858000"/>
              <a:gd name="connsiteX0" fmla="*/ 145305 w 1472087"/>
              <a:gd name="connsiteY0" fmla="*/ 0 h 6858000"/>
              <a:gd name="connsiteX1" fmla="*/ 1472087 w 1472087"/>
              <a:gd name="connsiteY1" fmla="*/ 0 h 6858000"/>
              <a:gd name="connsiteX2" fmla="*/ 1472087 w 1472087"/>
              <a:gd name="connsiteY2" fmla="*/ 6858000 h 6858000"/>
              <a:gd name="connsiteX3" fmla="*/ 208781 w 1472087"/>
              <a:gd name="connsiteY3" fmla="*/ 6857735 h 6858000"/>
              <a:gd name="connsiteX4" fmla="*/ 245374 w 1472087"/>
              <a:gd name="connsiteY4" fmla="*/ 6776847 h 6858000"/>
              <a:gd name="connsiteX5" fmla="*/ 256874 w 1472087"/>
              <a:gd name="connsiteY5" fmla="*/ 6737706 h 6858000"/>
              <a:gd name="connsiteX6" fmla="*/ 281613 w 1472087"/>
              <a:gd name="connsiteY6" fmla="*/ 6691589 h 6858000"/>
              <a:gd name="connsiteX7" fmla="*/ 259170 w 1472087"/>
              <a:gd name="connsiteY7" fmla="*/ 6659970 h 6858000"/>
              <a:gd name="connsiteX8" fmla="*/ 274261 w 1472087"/>
              <a:gd name="connsiteY8" fmla="*/ 6636211 h 6858000"/>
              <a:gd name="connsiteX9" fmla="*/ 291705 w 1472087"/>
              <a:gd name="connsiteY9" fmla="*/ 6594177 h 6858000"/>
              <a:gd name="connsiteX10" fmla="*/ 305745 w 1472087"/>
              <a:gd name="connsiteY10" fmla="*/ 6557575 h 6858000"/>
              <a:gd name="connsiteX11" fmla="*/ 358702 w 1472087"/>
              <a:gd name="connsiteY11" fmla="*/ 6492130 h 6858000"/>
              <a:gd name="connsiteX12" fmla="*/ 374389 w 1472087"/>
              <a:gd name="connsiteY12" fmla="*/ 6431610 h 6858000"/>
              <a:gd name="connsiteX13" fmla="*/ 418094 w 1472087"/>
              <a:gd name="connsiteY13" fmla="*/ 6379786 h 6858000"/>
              <a:gd name="connsiteX14" fmla="*/ 401317 w 1472087"/>
              <a:gd name="connsiteY14" fmla="*/ 6334727 h 6858000"/>
              <a:gd name="connsiteX15" fmla="*/ 378732 w 1472087"/>
              <a:gd name="connsiteY15" fmla="*/ 6313295 h 6858000"/>
              <a:gd name="connsiteX16" fmla="*/ 385896 w 1472087"/>
              <a:gd name="connsiteY16" fmla="*/ 6280046 h 6858000"/>
              <a:gd name="connsiteX17" fmla="*/ 368641 w 1472087"/>
              <a:gd name="connsiteY17" fmla="*/ 6270265 h 6858000"/>
              <a:gd name="connsiteX18" fmla="*/ 395669 w 1472087"/>
              <a:gd name="connsiteY18" fmla="*/ 6252834 h 6858000"/>
              <a:gd name="connsiteX19" fmla="*/ 373661 w 1472087"/>
              <a:gd name="connsiteY19" fmla="*/ 6202459 h 6858000"/>
              <a:gd name="connsiteX20" fmla="*/ 372459 w 1472087"/>
              <a:gd name="connsiteY20" fmla="*/ 6153037 h 6858000"/>
              <a:gd name="connsiteX21" fmla="*/ 387874 w 1472087"/>
              <a:gd name="connsiteY21" fmla="*/ 6078132 h 6858000"/>
              <a:gd name="connsiteX22" fmla="*/ 375261 w 1472087"/>
              <a:gd name="connsiteY22" fmla="*/ 6028119 h 6858000"/>
              <a:gd name="connsiteX23" fmla="*/ 360490 w 1472087"/>
              <a:gd name="connsiteY23" fmla="*/ 5926735 h 6858000"/>
              <a:gd name="connsiteX24" fmla="*/ 410002 w 1472087"/>
              <a:gd name="connsiteY24" fmla="*/ 5712857 h 6858000"/>
              <a:gd name="connsiteX25" fmla="*/ 389077 w 1472087"/>
              <a:gd name="connsiteY25" fmla="*/ 5676393 h 6858000"/>
              <a:gd name="connsiteX26" fmla="*/ 428669 w 1472087"/>
              <a:gd name="connsiteY26" fmla="*/ 5563435 h 6858000"/>
              <a:gd name="connsiteX27" fmla="*/ 475799 w 1472087"/>
              <a:gd name="connsiteY27" fmla="*/ 5437125 h 6858000"/>
              <a:gd name="connsiteX28" fmla="*/ 489367 w 1472087"/>
              <a:gd name="connsiteY28" fmla="*/ 5396260 h 6858000"/>
              <a:gd name="connsiteX29" fmla="*/ 505348 w 1472087"/>
              <a:gd name="connsiteY29" fmla="*/ 5330009 h 6858000"/>
              <a:gd name="connsiteX30" fmla="*/ 538841 w 1472087"/>
              <a:gd name="connsiteY30" fmla="*/ 5273739 h 6858000"/>
              <a:gd name="connsiteX31" fmla="*/ 548440 w 1472087"/>
              <a:gd name="connsiteY31" fmla="*/ 5241779 h 6858000"/>
              <a:gd name="connsiteX32" fmla="*/ 559666 w 1472087"/>
              <a:gd name="connsiteY32" fmla="*/ 5225268 h 6858000"/>
              <a:gd name="connsiteX33" fmla="*/ 560686 w 1472087"/>
              <a:gd name="connsiteY33" fmla="*/ 5217684 h 6858000"/>
              <a:gd name="connsiteX34" fmla="*/ 568027 w 1472087"/>
              <a:gd name="connsiteY34" fmla="*/ 5193377 h 6858000"/>
              <a:gd name="connsiteX35" fmla="*/ 571330 w 1472087"/>
              <a:gd name="connsiteY35" fmla="*/ 5179288 h 6858000"/>
              <a:gd name="connsiteX36" fmla="*/ 572314 w 1472087"/>
              <a:gd name="connsiteY36" fmla="*/ 5173621 h 6858000"/>
              <a:gd name="connsiteX37" fmla="*/ 567948 w 1472087"/>
              <a:gd name="connsiteY37" fmla="*/ 5159961 h 6858000"/>
              <a:gd name="connsiteX38" fmla="*/ 574625 w 1472087"/>
              <a:gd name="connsiteY38" fmla="*/ 5144295 h 6858000"/>
              <a:gd name="connsiteX39" fmla="*/ 571558 w 1472087"/>
              <a:gd name="connsiteY39" fmla="*/ 5125185 h 6858000"/>
              <a:gd name="connsiteX40" fmla="*/ 578388 w 1472087"/>
              <a:gd name="connsiteY40" fmla="*/ 5121884 h 6858000"/>
              <a:gd name="connsiteX41" fmla="*/ 585424 w 1472087"/>
              <a:gd name="connsiteY41" fmla="*/ 5067850 h 6858000"/>
              <a:gd name="connsiteX42" fmla="*/ 588155 w 1472087"/>
              <a:gd name="connsiteY42" fmla="*/ 5060861 h 6858000"/>
              <a:gd name="connsiteX43" fmla="*/ 584859 w 1472087"/>
              <a:gd name="connsiteY43" fmla="*/ 5034192 h 6858000"/>
              <a:gd name="connsiteX44" fmla="*/ 586413 w 1472087"/>
              <a:gd name="connsiteY44" fmla="*/ 4993030 h 6858000"/>
              <a:gd name="connsiteX45" fmla="*/ 593322 w 1472087"/>
              <a:gd name="connsiteY45" fmla="*/ 4946844 h 6858000"/>
              <a:gd name="connsiteX46" fmla="*/ 589178 w 1472087"/>
              <a:gd name="connsiteY46" fmla="*/ 4932692 h 6858000"/>
              <a:gd name="connsiteX47" fmla="*/ 604581 w 1472087"/>
              <a:gd name="connsiteY47" fmla="*/ 4858827 h 6858000"/>
              <a:gd name="connsiteX48" fmla="*/ 610484 w 1472087"/>
              <a:gd name="connsiteY48" fmla="*/ 4821170 h 6858000"/>
              <a:gd name="connsiteX49" fmla="*/ 615217 w 1472087"/>
              <a:gd name="connsiteY49" fmla="*/ 4780965 h 6858000"/>
              <a:gd name="connsiteX50" fmla="*/ 616510 w 1472087"/>
              <a:gd name="connsiteY50" fmla="*/ 4750867 h 6858000"/>
              <a:gd name="connsiteX51" fmla="*/ 614317 w 1472087"/>
              <a:gd name="connsiteY51" fmla="*/ 4690749 h 6858000"/>
              <a:gd name="connsiteX52" fmla="*/ 609797 w 1472087"/>
              <a:gd name="connsiteY52" fmla="*/ 4584173 h 6858000"/>
              <a:gd name="connsiteX53" fmla="*/ 604880 w 1472087"/>
              <a:gd name="connsiteY53" fmla="*/ 4444346 h 6858000"/>
              <a:gd name="connsiteX54" fmla="*/ 601445 w 1472087"/>
              <a:gd name="connsiteY54" fmla="*/ 4375228 h 6858000"/>
              <a:gd name="connsiteX55" fmla="*/ 582098 w 1472087"/>
              <a:gd name="connsiteY55" fmla="*/ 4214165 h 6858000"/>
              <a:gd name="connsiteX56" fmla="*/ 586171 w 1472087"/>
              <a:gd name="connsiteY56" fmla="*/ 4090296 h 6858000"/>
              <a:gd name="connsiteX57" fmla="*/ 571427 w 1472087"/>
              <a:gd name="connsiteY57" fmla="*/ 4033999 h 6858000"/>
              <a:gd name="connsiteX58" fmla="*/ 572576 w 1472087"/>
              <a:gd name="connsiteY58" fmla="*/ 4031933 h 6858000"/>
              <a:gd name="connsiteX59" fmla="*/ 571152 w 1472087"/>
              <a:gd name="connsiteY59" fmla="*/ 4013953 h 6858000"/>
              <a:gd name="connsiteX60" fmla="*/ 557447 w 1472087"/>
              <a:gd name="connsiteY60" fmla="*/ 3974753 h 6858000"/>
              <a:gd name="connsiteX61" fmla="*/ 559045 w 1472087"/>
              <a:gd name="connsiteY61" fmla="*/ 3969950 h 6858000"/>
              <a:gd name="connsiteX62" fmla="*/ 552467 w 1472087"/>
              <a:gd name="connsiteY62" fmla="*/ 3933779 h 6858000"/>
              <a:gd name="connsiteX63" fmla="*/ 553798 w 1472087"/>
              <a:gd name="connsiteY63" fmla="*/ 3933093 h 6858000"/>
              <a:gd name="connsiteX64" fmla="*/ 558152 w 1472087"/>
              <a:gd name="connsiteY64" fmla="*/ 3922082 h 6858000"/>
              <a:gd name="connsiteX65" fmla="*/ 563230 w 1472087"/>
              <a:gd name="connsiteY65" fmla="*/ 3901461 h 6858000"/>
              <a:gd name="connsiteX66" fmla="*/ 585824 w 1472087"/>
              <a:gd name="connsiteY66" fmla="*/ 3813873 h 6858000"/>
              <a:gd name="connsiteX67" fmla="*/ 585249 w 1472087"/>
              <a:gd name="connsiteY67" fmla="*/ 3806161 h 6858000"/>
              <a:gd name="connsiteX68" fmla="*/ 585556 w 1472087"/>
              <a:gd name="connsiteY68" fmla="*/ 3805957 h 6858000"/>
              <a:gd name="connsiteX69" fmla="*/ 585583 w 1472087"/>
              <a:gd name="connsiteY69" fmla="*/ 3797724 h 6858000"/>
              <a:gd name="connsiteX70" fmla="*/ 584198 w 1472087"/>
              <a:gd name="connsiteY70" fmla="*/ 3792098 h 6858000"/>
              <a:gd name="connsiteX71" fmla="*/ 583082 w 1472087"/>
              <a:gd name="connsiteY71" fmla="*/ 3777135 h 6858000"/>
              <a:gd name="connsiteX72" fmla="*/ 584815 w 1472087"/>
              <a:gd name="connsiteY72" fmla="*/ 3771656 h 6858000"/>
              <a:gd name="connsiteX73" fmla="*/ 588558 w 1472087"/>
              <a:gd name="connsiteY73" fmla="*/ 3769007 h 6858000"/>
              <a:gd name="connsiteX74" fmla="*/ 588024 w 1472087"/>
              <a:gd name="connsiteY74" fmla="*/ 3767709 h 6858000"/>
              <a:gd name="connsiteX75" fmla="*/ 596720 w 1472087"/>
              <a:gd name="connsiteY75" fmla="*/ 3738082 h 6858000"/>
              <a:gd name="connsiteX76" fmla="*/ 604066 w 1472087"/>
              <a:gd name="connsiteY76" fmla="*/ 3673397 h 6858000"/>
              <a:gd name="connsiteX77" fmla="*/ 603362 w 1472087"/>
              <a:gd name="connsiteY77" fmla="*/ 3637109 h 6858000"/>
              <a:gd name="connsiteX78" fmla="*/ 606805 w 1472087"/>
              <a:gd name="connsiteY78" fmla="*/ 3536883 h 6858000"/>
              <a:gd name="connsiteX79" fmla="*/ 614343 w 1472087"/>
              <a:gd name="connsiteY79" fmla="*/ 3435652 h 6858000"/>
              <a:gd name="connsiteX80" fmla="*/ 616014 w 1472087"/>
              <a:gd name="connsiteY80" fmla="*/ 3307769 h 6858000"/>
              <a:gd name="connsiteX81" fmla="*/ 633577 w 1472087"/>
              <a:gd name="connsiteY81" fmla="*/ 3250522 h 6858000"/>
              <a:gd name="connsiteX82" fmla="*/ 634002 w 1472087"/>
              <a:gd name="connsiteY82" fmla="*/ 3229163 h 6858000"/>
              <a:gd name="connsiteX83" fmla="*/ 635825 w 1472087"/>
              <a:gd name="connsiteY83" fmla="*/ 3217217 h 6858000"/>
              <a:gd name="connsiteX84" fmla="*/ 622660 w 1472087"/>
              <a:gd name="connsiteY84" fmla="*/ 3183755 h 6858000"/>
              <a:gd name="connsiteX85" fmla="*/ 623161 w 1472087"/>
              <a:gd name="connsiteY85" fmla="*/ 3178642 h 6858000"/>
              <a:gd name="connsiteX86" fmla="*/ 610761 w 1472087"/>
              <a:gd name="connsiteY86" fmla="*/ 3158586 h 6858000"/>
              <a:gd name="connsiteX87" fmla="*/ 595946 w 1472087"/>
              <a:gd name="connsiteY87" fmla="*/ 3129034 h 6858000"/>
              <a:gd name="connsiteX88" fmla="*/ 596611 w 1472087"/>
              <a:gd name="connsiteY88" fmla="*/ 3126682 h 6858000"/>
              <a:gd name="connsiteX89" fmla="*/ 587479 w 1472087"/>
              <a:gd name="connsiteY89" fmla="*/ 3114519 h 6858000"/>
              <a:gd name="connsiteX90" fmla="*/ 574088 w 1472087"/>
              <a:gd name="connsiteY90" fmla="*/ 3106272 h 6858000"/>
              <a:gd name="connsiteX91" fmla="*/ 546818 w 1472087"/>
              <a:gd name="connsiteY91" fmla="*/ 2958185 h 6858000"/>
              <a:gd name="connsiteX92" fmla="*/ 489432 w 1472087"/>
              <a:gd name="connsiteY92" fmla="*/ 2762989 h 6858000"/>
              <a:gd name="connsiteX93" fmla="*/ 438350 w 1472087"/>
              <a:gd name="connsiteY93" fmla="*/ 2554718 h 6858000"/>
              <a:gd name="connsiteX94" fmla="*/ 418444 w 1472087"/>
              <a:gd name="connsiteY94" fmla="*/ 2485734 h 6858000"/>
              <a:gd name="connsiteX95" fmla="*/ 409167 w 1472087"/>
              <a:gd name="connsiteY95" fmla="*/ 2447068 h 6858000"/>
              <a:gd name="connsiteX96" fmla="*/ 396128 w 1472087"/>
              <a:gd name="connsiteY96" fmla="*/ 2425819 h 6858000"/>
              <a:gd name="connsiteX97" fmla="*/ 402127 w 1472087"/>
              <a:gd name="connsiteY97" fmla="*/ 2402874 h 6858000"/>
              <a:gd name="connsiteX98" fmla="*/ 404739 w 1472087"/>
              <a:gd name="connsiteY98" fmla="*/ 2381443 h 6858000"/>
              <a:gd name="connsiteX99" fmla="*/ 381068 w 1472087"/>
              <a:gd name="connsiteY99" fmla="*/ 2261920 h 6858000"/>
              <a:gd name="connsiteX100" fmla="*/ 370955 w 1472087"/>
              <a:gd name="connsiteY100" fmla="*/ 2195378 h 6858000"/>
              <a:gd name="connsiteX101" fmla="*/ 355172 w 1472087"/>
              <a:gd name="connsiteY101" fmla="*/ 2155135 h 6858000"/>
              <a:gd name="connsiteX102" fmla="*/ 352630 w 1472087"/>
              <a:gd name="connsiteY102" fmla="*/ 2118008 h 6858000"/>
              <a:gd name="connsiteX103" fmla="*/ 353623 w 1472087"/>
              <a:gd name="connsiteY103" fmla="*/ 2050531 h 6858000"/>
              <a:gd name="connsiteX104" fmla="*/ 345429 w 1472087"/>
              <a:gd name="connsiteY104" fmla="*/ 1963269 h 6858000"/>
              <a:gd name="connsiteX105" fmla="*/ 326607 w 1472087"/>
              <a:gd name="connsiteY105" fmla="*/ 1906352 h 6858000"/>
              <a:gd name="connsiteX106" fmla="*/ 303164 w 1472087"/>
              <a:gd name="connsiteY106" fmla="*/ 1861531 h 6858000"/>
              <a:gd name="connsiteX107" fmla="*/ 256963 w 1472087"/>
              <a:gd name="connsiteY107" fmla="*/ 1732919 h 6858000"/>
              <a:gd name="connsiteX108" fmla="*/ 229274 w 1472087"/>
              <a:gd name="connsiteY108" fmla="*/ 1663540 h 6858000"/>
              <a:gd name="connsiteX109" fmla="*/ 228400 w 1472087"/>
              <a:gd name="connsiteY109" fmla="*/ 1615777 h 6858000"/>
              <a:gd name="connsiteX110" fmla="*/ 209195 w 1472087"/>
              <a:gd name="connsiteY110" fmla="*/ 1563678 h 6858000"/>
              <a:gd name="connsiteX111" fmla="*/ 222275 w 1472087"/>
              <a:gd name="connsiteY111" fmla="*/ 1519474 h 6858000"/>
              <a:gd name="connsiteX112" fmla="*/ 215017 w 1472087"/>
              <a:gd name="connsiteY112" fmla="*/ 1477995 h 6858000"/>
              <a:gd name="connsiteX113" fmla="*/ 201102 w 1472087"/>
              <a:gd name="connsiteY113" fmla="*/ 1373769 h 6858000"/>
              <a:gd name="connsiteX114" fmla="*/ 209409 w 1472087"/>
              <a:gd name="connsiteY114" fmla="*/ 1307086 h 6858000"/>
              <a:gd name="connsiteX115" fmla="*/ 210597 w 1472087"/>
              <a:gd name="connsiteY115" fmla="*/ 1189033 h 6858000"/>
              <a:gd name="connsiteX116" fmla="*/ 215282 w 1472087"/>
              <a:gd name="connsiteY116" fmla="*/ 1168288 h 6858000"/>
              <a:gd name="connsiteX117" fmla="*/ 207564 w 1472087"/>
              <a:gd name="connsiteY117" fmla="*/ 1142577 h 6858000"/>
              <a:gd name="connsiteX118" fmla="*/ 196870 w 1472087"/>
              <a:gd name="connsiteY118" fmla="*/ 1088484 h 6858000"/>
              <a:gd name="connsiteX119" fmla="*/ 185606 w 1472087"/>
              <a:gd name="connsiteY119" fmla="*/ 1016103 h 6858000"/>
              <a:gd name="connsiteX120" fmla="*/ 187062 w 1472087"/>
              <a:gd name="connsiteY120" fmla="*/ 932283 h 6858000"/>
              <a:gd name="connsiteX121" fmla="*/ 189298 w 1472087"/>
              <a:gd name="connsiteY121" fmla="*/ 915925 h 6858000"/>
              <a:gd name="connsiteX122" fmla="*/ 181927 w 1472087"/>
              <a:gd name="connsiteY122" fmla="*/ 896999 h 6858000"/>
              <a:gd name="connsiteX123" fmla="*/ 151335 w 1472087"/>
              <a:gd name="connsiteY123" fmla="*/ 821517 h 6858000"/>
              <a:gd name="connsiteX124" fmla="*/ 130285 w 1472087"/>
              <a:gd name="connsiteY124" fmla="*/ 751353 h 6858000"/>
              <a:gd name="connsiteX125" fmla="*/ 129843 w 1472087"/>
              <a:gd name="connsiteY125" fmla="*/ 721230 h 6858000"/>
              <a:gd name="connsiteX126" fmla="*/ 115514 w 1472087"/>
              <a:gd name="connsiteY126" fmla="*/ 681659 h 6858000"/>
              <a:gd name="connsiteX127" fmla="*/ 100933 w 1472087"/>
              <a:gd name="connsiteY127" fmla="*/ 635218 h 6858000"/>
              <a:gd name="connsiteX128" fmla="*/ 105944 w 1472087"/>
              <a:gd name="connsiteY128" fmla="*/ 613763 h 6858000"/>
              <a:gd name="connsiteX129" fmla="*/ 91886 w 1472087"/>
              <a:gd name="connsiteY129" fmla="*/ 598582 h 6858000"/>
              <a:gd name="connsiteX130" fmla="*/ 91567 w 1472087"/>
              <a:gd name="connsiteY130" fmla="*/ 576846 h 6858000"/>
              <a:gd name="connsiteX131" fmla="*/ 71193 w 1472087"/>
              <a:gd name="connsiteY131" fmla="*/ 530055 h 6858000"/>
              <a:gd name="connsiteX132" fmla="*/ 70441 w 1472087"/>
              <a:gd name="connsiteY132" fmla="*/ 465389 h 6858000"/>
              <a:gd name="connsiteX133" fmla="*/ 53364 w 1472087"/>
              <a:gd name="connsiteY133" fmla="*/ 424699 h 6858000"/>
              <a:gd name="connsiteX134" fmla="*/ 53739 w 1472087"/>
              <a:gd name="connsiteY134" fmla="*/ 404917 h 6858000"/>
              <a:gd name="connsiteX135" fmla="*/ 33696 w 1472087"/>
              <a:gd name="connsiteY135" fmla="*/ 367211 h 6858000"/>
              <a:gd name="connsiteX136" fmla="*/ 0 w 1472087"/>
              <a:gd name="connsiteY136" fmla="*/ 268519 h 6858000"/>
              <a:gd name="connsiteX137" fmla="*/ 173467 w 1472087"/>
              <a:gd name="connsiteY137" fmla="*/ 144983 h 6858000"/>
              <a:gd name="connsiteX138" fmla="*/ 185751 w 1472087"/>
              <a:gd name="connsiteY138" fmla="*/ 55288 h 6858000"/>
              <a:gd name="connsiteX139" fmla="*/ 145305 w 1472087"/>
              <a:gd name="connsiteY139" fmla="*/ 0 h 6858000"/>
              <a:gd name="connsiteX0" fmla="*/ 112107 w 1438889"/>
              <a:gd name="connsiteY0" fmla="*/ 0 h 6858000"/>
              <a:gd name="connsiteX1" fmla="*/ 1438889 w 1438889"/>
              <a:gd name="connsiteY1" fmla="*/ 0 h 6858000"/>
              <a:gd name="connsiteX2" fmla="*/ 1438889 w 1438889"/>
              <a:gd name="connsiteY2" fmla="*/ 6858000 h 6858000"/>
              <a:gd name="connsiteX3" fmla="*/ 175583 w 1438889"/>
              <a:gd name="connsiteY3" fmla="*/ 6857735 h 6858000"/>
              <a:gd name="connsiteX4" fmla="*/ 212176 w 1438889"/>
              <a:gd name="connsiteY4" fmla="*/ 6776847 h 6858000"/>
              <a:gd name="connsiteX5" fmla="*/ 223676 w 1438889"/>
              <a:gd name="connsiteY5" fmla="*/ 6737706 h 6858000"/>
              <a:gd name="connsiteX6" fmla="*/ 248415 w 1438889"/>
              <a:gd name="connsiteY6" fmla="*/ 6691589 h 6858000"/>
              <a:gd name="connsiteX7" fmla="*/ 225972 w 1438889"/>
              <a:gd name="connsiteY7" fmla="*/ 6659970 h 6858000"/>
              <a:gd name="connsiteX8" fmla="*/ 241063 w 1438889"/>
              <a:gd name="connsiteY8" fmla="*/ 6636211 h 6858000"/>
              <a:gd name="connsiteX9" fmla="*/ 258507 w 1438889"/>
              <a:gd name="connsiteY9" fmla="*/ 6594177 h 6858000"/>
              <a:gd name="connsiteX10" fmla="*/ 272547 w 1438889"/>
              <a:gd name="connsiteY10" fmla="*/ 6557575 h 6858000"/>
              <a:gd name="connsiteX11" fmla="*/ 325504 w 1438889"/>
              <a:gd name="connsiteY11" fmla="*/ 6492130 h 6858000"/>
              <a:gd name="connsiteX12" fmla="*/ 341191 w 1438889"/>
              <a:gd name="connsiteY12" fmla="*/ 6431610 h 6858000"/>
              <a:gd name="connsiteX13" fmla="*/ 384896 w 1438889"/>
              <a:gd name="connsiteY13" fmla="*/ 6379786 h 6858000"/>
              <a:gd name="connsiteX14" fmla="*/ 368119 w 1438889"/>
              <a:gd name="connsiteY14" fmla="*/ 6334727 h 6858000"/>
              <a:gd name="connsiteX15" fmla="*/ 345534 w 1438889"/>
              <a:gd name="connsiteY15" fmla="*/ 6313295 h 6858000"/>
              <a:gd name="connsiteX16" fmla="*/ 352698 w 1438889"/>
              <a:gd name="connsiteY16" fmla="*/ 6280046 h 6858000"/>
              <a:gd name="connsiteX17" fmla="*/ 335443 w 1438889"/>
              <a:gd name="connsiteY17" fmla="*/ 6270265 h 6858000"/>
              <a:gd name="connsiteX18" fmla="*/ 362471 w 1438889"/>
              <a:gd name="connsiteY18" fmla="*/ 6252834 h 6858000"/>
              <a:gd name="connsiteX19" fmla="*/ 340463 w 1438889"/>
              <a:gd name="connsiteY19" fmla="*/ 6202459 h 6858000"/>
              <a:gd name="connsiteX20" fmla="*/ 339261 w 1438889"/>
              <a:gd name="connsiteY20" fmla="*/ 6153037 h 6858000"/>
              <a:gd name="connsiteX21" fmla="*/ 354676 w 1438889"/>
              <a:gd name="connsiteY21" fmla="*/ 6078132 h 6858000"/>
              <a:gd name="connsiteX22" fmla="*/ 342063 w 1438889"/>
              <a:gd name="connsiteY22" fmla="*/ 6028119 h 6858000"/>
              <a:gd name="connsiteX23" fmla="*/ 327292 w 1438889"/>
              <a:gd name="connsiteY23" fmla="*/ 5926735 h 6858000"/>
              <a:gd name="connsiteX24" fmla="*/ 376804 w 1438889"/>
              <a:gd name="connsiteY24" fmla="*/ 5712857 h 6858000"/>
              <a:gd name="connsiteX25" fmla="*/ 355879 w 1438889"/>
              <a:gd name="connsiteY25" fmla="*/ 5676393 h 6858000"/>
              <a:gd name="connsiteX26" fmla="*/ 395471 w 1438889"/>
              <a:gd name="connsiteY26" fmla="*/ 5563435 h 6858000"/>
              <a:gd name="connsiteX27" fmla="*/ 442601 w 1438889"/>
              <a:gd name="connsiteY27" fmla="*/ 5437125 h 6858000"/>
              <a:gd name="connsiteX28" fmla="*/ 456169 w 1438889"/>
              <a:gd name="connsiteY28" fmla="*/ 5396260 h 6858000"/>
              <a:gd name="connsiteX29" fmla="*/ 472150 w 1438889"/>
              <a:gd name="connsiteY29" fmla="*/ 5330009 h 6858000"/>
              <a:gd name="connsiteX30" fmla="*/ 505643 w 1438889"/>
              <a:gd name="connsiteY30" fmla="*/ 5273739 h 6858000"/>
              <a:gd name="connsiteX31" fmla="*/ 515242 w 1438889"/>
              <a:gd name="connsiteY31" fmla="*/ 5241779 h 6858000"/>
              <a:gd name="connsiteX32" fmla="*/ 526468 w 1438889"/>
              <a:gd name="connsiteY32" fmla="*/ 5225268 h 6858000"/>
              <a:gd name="connsiteX33" fmla="*/ 527488 w 1438889"/>
              <a:gd name="connsiteY33" fmla="*/ 5217684 h 6858000"/>
              <a:gd name="connsiteX34" fmla="*/ 534829 w 1438889"/>
              <a:gd name="connsiteY34" fmla="*/ 5193377 h 6858000"/>
              <a:gd name="connsiteX35" fmla="*/ 538132 w 1438889"/>
              <a:gd name="connsiteY35" fmla="*/ 5179288 h 6858000"/>
              <a:gd name="connsiteX36" fmla="*/ 539116 w 1438889"/>
              <a:gd name="connsiteY36" fmla="*/ 5173621 h 6858000"/>
              <a:gd name="connsiteX37" fmla="*/ 534750 w 1438889"/>
              <a:gd name="connsiteY37" fmla="*/ 5159961 h 6858000"/>
              <a:gd name="connsiteX38" fmla="*/ 541427 w 1438889"/>
              <a:gd name="connsiteY38" fmla="*/ 5144295 h 6858000"/>
              <a:gd name="connsiteX39" fmla="*/ 538360 w 1438889"/>
              <a:gd name="connsiteY39" fmla="*/ 5125185 h 6858000"/>
              <a:gd name="connsiteX40" fmla="*/ 545190 w 1438889"/>
              <a:gd name="connsiteY40" fmla="*/ 5121884 h 6858000"/>
              <a:gd name="connsiteX41" fmla="*/ 552226 w 1438889"/>
              <a:gd name="connsiteY41" fmla="*/ 5067850 h 6858000"/>
              <a:gd name="connsiteX42" fmla="*/ 554957 w 1438889"/>
              <a:gd name="connsiteY42" fmla="*/ 5060861 h 6858000"/>
              <a:gd name="connsiteX43" fmla="*/ 551661 w 1438889"/>
              <a:gd name="connsiteY43" fmla="*/ 5034192 h 6858000"/>
              <a:gd name="connsiteX44" fmla="*/ 553215 w 1438889"/>
              <a:gd name="connsiteY44" fmla="*/ 4993030 h 6858000"/>
              <a:gd name="connsiteX45" fmla="*/ 560124 w 1438889"/>
              <a:gd name="connsiteY45" fmla="*/ 4946844 h 6858000"/>
              <a:gd name="connsiteX46" fmla="*/ 555980 w 1438889"/>
              <a:gd name="connsiteY46" fmla="*/ 4932692 h 6858000"/>
              <a:gd name="connsiteX47" fmla="*/ 571383 w 1438889"/>
              <a:gd name="connsiteY47" fmla="*/ 4858827 h 6858000"/>
              <a:gd name="connsiteX48" fmla="*/ 577286 w 1438889"/>
              <a:gd name="connsiteY48" fmla="*/ 4821170 h 6858000"/>
              <a:gd name="connsiteX49" fmla="*/ 582019 w 1438889"/>
              <a:gd name="connsiteY49" fmla="*/ 4780965 h 6858000"/>
              <a:gd name="connsiteX50" fmla="*/ 583312 w 1438889"/>
              <a:gd name="connsiteY50" fmla="*/ 4750867 h 6858000"/>
              <a:gd name="connsiteX51" fmla="*/ 581119 w 1438889"/>
              <a:gd name="connsiteY51" fmla="*/ 4690749 h 6858000"/>
              <a:gd name="connsiteX52" fmla="*/ 576599 w 1438889"/>
              <a:gd name="connsiteY52" fmla="*/ 4584173 h 6858000"/>
              <a:gd name="connsiteX53" fmla="*/ 571682 w 1438889"/>
              <a:gd name="connsiteY53" fmla="*/ 4444346 h 6858000"/>
              <a:gd name="connsiteX54" fmla="*/ 568247 w 1438889"/>
              <a:gd name="connsiteY54" fmla="*/ 4375228 h 6858000"/>
              <a:gd name="connsiteX55" fmla="*/ 548900 w 1438889"/>
              <a:gd name="connsiteY55" fmla="*/ 4214165 h 6858000"/>
              <a:gd name="connsiteX56" fmla="*/ 552973 w 1438889"/>
              <a:gd name="connsiteY56" fmla="*/ 4090296 h 6858000"/>
              <a:gd name="connsiteX57" fmla="*/ 538229 w 1438889"/>
              <a:gd name="connsiteY57" fmla="*/ 4033999 h 6858000"/>
              <a:gd name="connsiteX58" fmla="*/ 539378 w 1438889"/>
              <a:gd name="connsiteY58" fmla="*/ 4031933 h 6858000"/>
              <a:gd name="connsiteX59" fmla="*/ 537954 w 1438889"/>
              <a:gd name="connsiteY59" fmla="*/ 4013953 h 6858000"/>
              <a:gd name="connsiteX60" fmla="*/ 524249 w 1438889"/>
              <a:gd name="connsiteY60" fmla="*/ 3974753 h 6858000"/>
              <a:gd name="connsiteX61" fmla="*/ 525847 w 1438889"/>
              <a:gd name="connsiteY61" fmla="*/ 3969950 h 6858000"/>
              <a:gd name="connsiteX62" fmla="*/ 519269 w 1438889"/>
              <a:gd name="connsiteY62" fmla="*/ 3933779 h 6858000"/>
              <a:gd name="connsiteX63" fmla="*/ 520600 w 1438889"/>
              <a:gd name="connsiteY63" fmla="*/ 3933093 h 6858000"/>
              <a:gd name="connsiteX64" fmla="*/ 524954 w 1438889"/>
              <a:gd name="connsiteY64" fmla="*/ 3922082 h 6858000"/>
              <a:gd name="connsiteX65" fmla="*/ 530032 w 1438889"/>
              <a:gd name="connsiteY65" fmla="*/ 3901461 h 6858000"/>
              <a:gd name="connsiteX66" fmla="*/ 552626 w 1438889"/>
              <a:gd name="connsiteY66" fmla="*/ 3813873 h 6858000"/>
              <a:gd name="connsiteX67" fmla="*/ 552051 w 1438889"/>
              <a:gd name="connsiteY67" fmla="*/ 3806161 h 6858000"/>
              <a:gd name="connsiteX68" fmla="*/ 552358 w 1438889"/>
              <a:gd name="connsiteY68" fmla="*/ 3805957 h 6858000"/>
              <a:gd name="connsiteX69" fmla="*/ 552385 w 1438889"/>
              <a:gd name="connsiteY69" fmla="*/ 3797724 h 6858000"/>
              <a:gd name="connsiteX70" fmla="*/ 551000 w 1438889"/>
              <a:gd name="connsiteY70" fmla="*/ 3792098 h 6858000"/>
              <a:gd name="connsiteX71" fmla="*/ 549884 w 1438889"/>
              <a:gd name="connsiteY71" fmla="*/ 3777135 h 6858000"/>
              <a:gd name="connsiteX72" fmla="*/ 551617 w 1438889"/>
              <a:gd name="connsiteY72" fmla="*/ 3771656 h 6858000"/>
              <a:gd name="connsiteX73" fmla="*/ 555360 w 1438889"/>
              <a:gd name="connsiteY73" fmla="*/ 3769007 h 6858000"/>
              <a:gd name="connsiteX74" fmla="*/ 554826 w 1438889"/>
              <a:gd name="connsiteY74" fmla="*/ 3767709 h 6858000"/>
              <a:gd name="connsiteX75" fmla="*/ 563522 w 1438889"/>
              <a:gd name="connsiteY75" fmla="*/ 3738082 h 6858000"/>
              <a:gd name="connsiteX76" fmla="*/ 570868 w 1438889"/>
              <a:gd name="connsiteY76" fmla="*/ 3673397 h 6858000"/>
              <a:gd name="connsiteX77" fmla="*/ 570164 w 1438889"/>
              <a:gd name="connsiteY77" fmla="*/ 3637109 h 6858000"/>
              <a:gd name="connsiteX78" fmla="*/ 573607 w 1438889"/>
              <a:gd name="connsiteY78" fmla="*/ 3536883 h 6858000"/>
              <a:gd name="connsiteX79" fmla="*/ 581145 w 1438889"/>
              <a:gd name="connsiteY79" fmla="*/ 3435652 h 6858000"/>
              <a:gd name="connsiteX80" fmla="*/ 582816 w 1438889"/>
              <a:gd name="connsiteY80" fmla="*/ 3307769 h 6858000"/>
              <a:gd name="connsiteX81" fmla="*/ 600379 w 1438889"/>
              <a:gd name="connsiteY81" fmla="*/ 3250522 h 6858000"/>
              <a:gd name="connsiteX82" fmla="*/ 600804 w 1438889"/>
              <a:gd name="connsiteY82" fmla="*/ 3229163 h 6858000"/>
              <a:gd name="connsiteX83" fmla="*/ 602627 w 1438889"/>
              <a:gd name="connsiteY83" fmla="*/ 3217217 h 6858000"/>
              <a:gd name="connsiteX84" fmla="*/ 589462 w 1438889"/>
              <a:gd name="connsiteY84" fmla="*/ 3183755 h 6858000"/>
              <a:gd name="connsiteX85" fmla="*/ 589963 w 1438889"/>
              <a:gd name="connsiteY85" fmla="*/ 3178642 h 6858000"/>
              <a:gd name="connsiteX86" fmla="*/ 577563 w 1438889"/>
              <a:gd name="connsiteY86" fmla="*/ 3158586 h 6858000"/>
              <a:gd name="connsiteX87" fmla="*/ 562748 w 1438889"/>
              <a:gd name="connsiteY87" fmla="*/ 3129034 h 6858000"/>
              <a:gd name="connsiteX88" fmla="*/ 563413 w 1438889"/>
              <a:gd name="connsiteY88" fmla="*/ 3126682 h 6858000"/>
              <a:gd name="connsiteX89" fmla="*/ 554281 w 1438889"/>
              <a:gd name="connsiteY89" fmla="*/ 3114519 h 6858000"/>
              <a:gd name="connsiteX90" fmla="*/ 540890 w 1438889"/>
              <a:gd name="connsiteY90" fmla="*/ 3106272 h 6858000"/>
              <a:gd name="connsiteX91" fmla="*/ 513620 w 1438889"/>
              <a:gd name="connsiteY91" fmla="*/ 2958185 h 6858000"/>
              <a:gd name="connsiteX92" fmla="*/ 456234 w 1438889"/>
              <a:gd name="connsiteY92" fmla="*/ 2762989 h 6858000"/>
              <a:gd name="connsiteX93" fmla="*/ 405152 w 1438889"/>
              <a:gd name="connsiteY93" fmla="*/ 2554718 h 6858000"/>
              <a:gd name="connsiteX94" fmla="*/ 385246 w 1438889"/>
              <a:gd name="connsiteY94" fmla="*/ 2485734 h 6858000"/>
              <a:gd name="connsiteX95" fmla="*/ 375969 w 1438889"/>
              <a:gd name="connsiteY95" fmla="*/ 2447068 h 6858000"/>
              <a:gd name="connsiteX96" fmla="*/ 362930 w 1438889"/>
              <a:gd name="connsiteY96" fmla="*/ 2425819 h 6858000"/>
              <a:gd name="connsiteX97" fmla="*/ 368929 w 1438889"/>
              <a:gd name="connsiteY97" fmla="*/ 2402874 h 6858000"/>
              <a:gd name="connsiteX98" fmla="*/ 371541 w 1438889"/>
              <a:gd name="connsiteY98" fmla="*/ 2381443 h 6858000"/>
              <a:gd name="connsiteX99" fmla="*/ 347870 w 1438889"/>
              <a:gd name="connsiteY99" fmla="*/ 2261920 h 6858000"/>
              <a:gd name="connsiteX100" fmla="*/ 337757 w 1438889"/>
              <a:gd name="connsiteY100" fmla="*/ 2195378 h 6858000"/>
              <a:gd name="connsiteX101" fmla="*/ 321974 w 1438889"/>
              <a:gd name="connsiteY101" fmla="*/ 2155135 h 6858000"/>
              <a:gd name="connsiteX102" fmla="*/ 319432 w 1438889"/>
              <a:gd name="connsiteY102" fmla="*/ 2118008 h 6858000"/>
              <a:gd name="connsiteX103" fmla="*/ 320425 w 1438889"/>
              <a:gd name="connsiteY103" fmla="*/ 2050531 h 6858000"/>
              <a:gd name="connsiteX104" fmla="*/ 312231 w 1438889"/>
              <a:gd name="connsiteY104" fmla="*/ 1963269 h 6858000"/>
              <a:gd name="connsiteX105" fmla="*/ 293409 w 1438889"/>
              <a:gd name="connsiteY105" fmla="*/ 1906352 h 6858000"/>
              <a:gd name="connsiteX106" fmla="*/ 269966 w 1438889"/>
              <a:gd name="connsiteY106" fmla="*/ 1861531 h 6858000"/>
              <a:gd name="connsiteX107" fmla="*/ 223765 w 1438889"/>
              <a:gd name="connsiteY107" fmla="*/ 1732919 h 6858000"/>
              <a:gd name="connsiteX108" fmla="*/ 196076 w 1438889"/>
              <a:gd name="connsiteY108" fmla="*/ 1663540 h 6858000"/>
              <a:gd name="connsiteX109" fmla="*/ 195202 w 1438889"/>
              <a:gd name="connsiteY109" fmla="*/ 1615777 h 6858000"/>
              <a:gd name="connsiteX110" fmla="*/ 175997 w 1438889"/>
              <a:gd name="connsiteY110" fmla="*/ 1563678 h 6858000"/>
              <a:gd name="connsiteX111" fmla="*/ 189077 w 1438889"/>
              <a:gd name="connsiteY111" fmla="*/ 1519474 h 6858000"/>
              <a:gd name="connsiteX112" fmla="*/ 181819 w 1438889"/>
              <a:gd name="connsiteY112" fmla="*/ 1477995 h 6858000"/>
              <a:gd name="connsiteX113" fmla="*/ 167904 w 1438889"/>
              <a:gd name="connsiteY113" fmla="*/ 1373769 h 6858000"/>
              <a:gd name="connsiteX114" fmla="*/ 176211 w 1438889"/>
              <a:gd name="connsiteY114" fmla="*/ 1307086 h 6858000"/>
              <a:gd name="connsiteX115" fmla="*/ 177399 w 1438889"/>
              <a:gd name="connsiteY115" fmla="*/ 1189033 h 6858000"/>
              <a:gd name="connsiteX116" fmla="*/ 182084 w 1438889"/>
              <a:gd name="connsiteY116" fmla="*/ 1168288 h 6858000"/>
              <a:gd name="connsiteX117" fmla="*/ 174366 w 1438889"/>
              <a:gd name="connsiteY117" fmla="*/ 1142577 h 6858000"/>
              <a:gd name="connsiteX118" fmla="*/ 163672 w 1438889"/>
              <a:gd name="connsiteY118" fmla="*/ 1088484 h 6858000"/>
              <a:gd name="connsiteX119" fmla="*/ 152408 w 1438889"/>
              <a:gd name="connsiteY119" fmla="*/ 1016103 h 6858000"/>
              <a:gd name="connsiteX120" fmla="*/ 153864 w 1438889"/>
              <a:gd name="connsiteY120" fmla="*/ 932283 h 6858000"/>
              <a:gd name="connsiteX121" fmla="*/ 156100 w 1438889"/>
              <a:gd name="connsiteY121" fmla="*/ 915925 h 6858000"/>
              <a:gd name="connsiteX122" fmla="*/ 148729 w 1438889"/>
              <a:gd name="connsiteY122" fmla="*/ 896999 h 6858000"/>
              <a:gd name="connsiteX123" fmla="*/ 118137 w 1438889"/>
              <a:gd name="connsiteY123" fmla="*/ 821517 h 6858000"/>
              <a:gd name="connsiteX124" fmla="*/ 97087 w 1438889"/>
              <a:gd name="connsiteY124" fmla="*/ 751353 h 6858000"/>
              <a:gd name="connsiteX125" fmla="*/ 96645 w 1438889"/>
              <a:gd name="connsiteY125" fmla="*/ 721230 h 6858000"/>
              <a:gd name="connsiteX126" fmla="*/ 82316 w 1438889"/>
              <a:gd name="connsiteY126" fmla="*/ 681659 h 6858000"/>
              <a:gd name="connsiteX127" fmla="*/ 67735 w 1438889"/>
              <a:gd name="connsiteY127" fmla="*/ 635218 h 6858000"/>
              <a:gd name="connsiteX128" fmla="*/ 72746 w 1438889"/>
              <a:gd name="connsiteY128" fmla="*/ 613763 h 6858000"/>
              <a:gd name="connsiteX129" fmla="*/ 58688 w 1438889"/>
              <a:gd name="connsiteY129" fmla="*/ 598582 h 6858000"/>
              <a:gd name="connsiteX130" fmla="*/ 58369 w 1438889"/>
              <a:gd name="connsiteY130" fmla="*/ 576846 h 6858000"/>
              <a:gd name="connsiteX131" fmla="*/ 37995 w 1438889"/>
              <a:gd name="connsiteY131" fmla="*/ 530055 h 6858000"/>
              <a:gd name="connsiteX132" fmla="*/ 37243 w 1438889"/>
              <a:gd name="connsiteY132" fmla="*/ 465389 h 6858000"/>
              <a:gd name="connsiteX133" fmla="*/ 20166 w 1438889"/>
              <a:gd name="connsiteY133" fmla="*/ 424699 h 6858000"/>
              <a:gd name="connsiteX134" fmla="*/ 20541 w 1438889"/>
              <a:gd name="connsiteY134" fmla="*/ 404917 h 6858000"/>
              <a:gd name="connsiteX135" fmla="*/ 498 w 1438889"/>
              <a:gd name="connsiteY135" fmla="*/ 367211 h 6858000"/>
              <a:gd name="connsiteX136" fmla="*/ 148559 w 1438889"/>
              <a:gd name="connsiteY136" fmla="*/ 212860 h 6858000"/>
              <a:gd name="connsiteX137" fmla="*/ 140269 w 1438889"/>
              <a:gd name="connsiteY137" fmla="*/ 144983 h 6858000"/>
              <a:gd name="connsiteX138" fmla="*/ 152553 w 1438889"/>
              <a:gd name="connsiteY138" fmla="*/ 55288 h 6858000"/>
              <a:gd name="connsiteX139" fmla="*/ 112107 w 1438889"/>
              <a:gd name="connsiteY139" fmla="*/ 0 h 6858000"/>
              <a:gd name="connsiteX0" fmla="*/ 92101 w 1418883"/>
              <a:gd name="connsiteY0" fmla="*/ 0 h 6858000"/>
              <a:gd name="connsiteX1" fmla="*/ 1418883 w 1418883"/>
              <a:gd name="connsiteY1" fmla="*/ 0 h 6858000"/>
              <a:gd name="connsiteX2" fmla="*/ 1418883 w 1418883"/>
              <a:gd name="connsiteY2" fmla="*/ 6858000 h 6858000"/>
              <a:gd name="connsiteX3" fmla="*/ 155577 w 1418883"/>
              <a:gd name="connsiteY3" fmla="*/ 6857735 h 6858000"/>
              <a:gd name="connsiteX4" fmla="*/ 192170 w 1418883"/>
              <a:gd name="connsiteY4" fmla="*/ 6776847 h 6858000"/>
              <a:gd name="connsiteX5" fmla="*/ 203670 w 1418883"/>
              <a:gd name="connsiteY5" fmla="*/ 6737706 h 6858000"/>
              <a:gd name="connsiteX6" fmla="*/ 228409 w 1418883"/>
              <a:gd name="connsiteY6" fmla="*/ 6691589 h 6858000"/>
              <a:gd name="connsiteX7" fmla="*/ 205966 w 1418883"/>
              <a:gd name="connsiteY7" fmla="*/ 6659970 h 6858000"/>
              <a:gd name="connsiteX8" fmla="*/ 221057 w 1418883"/>
              <a:gd name="connsiteY8" fmla="*/ 6636211 h 6858000"/>
              <a:gd name="connsiteX9" fmla="*/ 238501 w 1418883"/>
              <a:gd name="connsiteY9" fmla="*/ 6594177 h 6858000"/>
              <a:gd name="connsiteX10" fmla="*/ 252541 w 1418883"/>
              <a:gd name="connsiteY10" fmla="*/ 6557575 h 6858000"/>
              <a:gd name="connsiteX11" fmla="*/ 305498 w 1418883"/>
              <a:gd name="connsiteY11" fmla="*/ 6492130 h 6858000"/>
              <a:gd name="connsiteX12" fmla="*/ 321185 w 1418883"/>
              <a:gd name="connsiteY12" fmla="*/ 6431610 h 6858000"/>
              <a:gd name="connsiteX13" fmla="*/ 364890 w 1418883"/>
              <a:gd name="connsiteY13" fmla="*/ 6379786 h 6858000"/>
              <a:gd name="connsiteX14" fmla="*/ 348113 w 1418883"/>
              <a:gd name="connsiteY14" fmla="*/ 6334727 h 6858000"/>
              <a:gd name="connsiteX15" fmla="*/ 325528 w 1418883"/>
              <a:gd name="connsiteY15" fmla="*/ 6313295 h 6858000"/>
              <a:gd name="connsiteX16" fmla="*/ 332692 w 1418883"/>
              <a:gd name="connsiteY16" fmla="*/ 6280046 h 6858000"/>
              <a:gd name="connsiteX17" fmla="*/ 315437 w 1418883"/>
              <a:gd name="connsiteY17" fmla="*/ 6270265 h 6858000"/>
              <a:gd name="connsiteX18" fmla="*/ 342465 w 1418883"/>
              <a:gd name="connsiteY18" fmla="*/ 6252834 h 6858000"/>
              <a:gd name="connsiteX19" fmla="*/ 320457 w 1418883"/>
              <a:gd name="connsiteY19" fmla="*/ 6202459 h 6858000"/>
              <a:gd name="connsiteX20" fmla="*/ 319255 w 1418883"/>
              <a:gd name="connsiteY20" fmla="*/ 6153037 h 6858000"/>
              <a:gd name="connsiteX21" fmla="*/ 334670 w 1418883"/>
              <a:gd name="connsiteY21" fmla="*/ 6078132 h 6858000"/>
              <a:gd name="connsiteX22" fmla="*/ 322057 w 1418883"/>
              <a:gd name="connsiteY22" fmla="*/ 6028119 h 6858000"/>
              <a:gd name="connsiteX23" fmla="*/ 307286 w 1418883"/>
              <a:gd name="connsiteY23" fmla="*/ 5926735 h 6858000"/>
              <a:gd name="connsiteX24" fmla="*/ 356798 w 1418883"/>
              <a:gd name="connsiteY24" fmla="*/ 5712857 h 6858000"/>
              <a:gd name="connsiteX25" fmla="*/ 335873 w 1418883"/>
              <a:gd name="connsiteY25" fmla="*/ 5676393 h 6858000"/>
              <a:gd name="connsiteX26" fmla="*/ 375465 w 1418883"/>
              <a:gd name="connsiteY26" fmla="*/ 5563435 h 6858000"/>
              <a:gd name="connsiteX27" fmla="*/ 422595 w 1418883"/>
              <a:gd name="connsiteY27" fmla="*/ 5437125 h 6858000"/>
              <a:gd name="connsiteX28" fmla="*/ 436163 w 1418883"/>
              <a:gd name="connsiteY28" fmla="*/ 5396260 h 6858000"/>
              <a:gd name="connsiteX29" fmla="*/ 452144 w 1418883"/>
              <a:gd name="connsiteY29" fmla="*/ 5330009 h 6858000"/>
              <a:gd name="connsiteX30" fmla="*/ 485637 w 1418883"/>
              <a:gd name="connsiteY30" fmla="*/ 5273739 h 6858000"/>
              <a:gd name="connsiteX31" fmla="*/ 495236 w 1418883"/>
              <a:gd name="connsiteY31" fmla="*/ 5241779 h 6858000"/>
              <a:gd name="connsiteX32" fmla="*/ 506462 w 1418883"/>
              <a:gd name="connsiteY32" fmla="*/ 5225268 h 6858000"/>
              <a:gd name="connsiteX33" fmla="*/ 507482 w 1418883"/>
              <a:gd name="connsiteY33" fmla="*/ 5217684 h 6858000"/>
              <a:gd name="connsiteX34" fmla="*/ 514823 w 1418883"/>
              <a:gd name="connsiteY34" fmla="*/ 5193377 h 6858000"/>
              <a:gd name="connsiteX35" fmla="*/ 518126 w 1418883"/>
              <a:gd name="connsiteY35" fmla="*/ 5179288 h 6858000"/>
              <a:gd name="connsiteX36" fmla="*/ 519110 w 1418883"/>
              <a:gd name="connsiteY36" fmla="*/ 5173621 h 6858000"/>
              <a:gd name="connsiteX37" fmla="*/ 514744 w 1418883"/>
              <a:gd name="connsiteY37" fmla="*/ 5159961 h 6858000"/>
              <a:gd name="connsiteX38" fmla="*/ 521421 w 1418883"/>
              <a:gd name="connsiteY38" fmla="*/ 5144295 h 6858000"/>
              <a:gd name="connsiteX39" fmla="*/ 518354 w 1418883"/>
              <a:gd name="connsiteY39" fmla="*/ 5125185 h 6858000"/>
              <a:gd name="connsiteX40" fmla="*/ 525184 w 1418883"/>
              <a:gd name="connsiteY40" fmla="*/ 5121884 h 6858000"/>
              <a:gd name="connsiteX41" fmla="*/ 532220 w 1418883"/>
              <a:gd name="connsiteY41" fmla="*/ 5067850 h 6858000"/>
              <a:gd name="connsiteX42" fmla="*/ 534951 w 1418883"/>
              <a:gd name="connsiteY42" fmla="*/ 5060861 h 6858000"/>
              <a:gd name="connsiteX43" fmla="*/ 531655 w 1418883"/>
              <a:gd name="connsiteY43" fmla="*/ 5034192 h 6858000"/>
              <a:gd name="connsiteX44" fmla="*/ 533209 w 1418883"/>
              <a:gd name="connsiteY44" fmla="*/ 4993030 h 6858000"/>
              <a:gd name="connsiteX45" fmla="*/ 540118 w 1418883"/>
              <a:gd name="connsiteY45" fmla="*/ 4946844 h 6858000"/>
              <a:gd name="connsiteX46" fmla="*/ 535974 w 1418883"/>
              <a:gd name="connsiteY46" fmla="*/ 4932692 h 6858000"/>
              <a:gd name="connsiteX47" fmla="*/ 551377 w 1418883"/>
              <a:gd name="connsiteY47" fmla="*/ 4858827 h 6858000"/>
              <a:gd name="connsiteX48" fmla="*/ 557280 w 1418883"/>
              <a:gd name="connsiteY48" fmla="*/ 4821170 h 6858000"/>
              <a:gd name="connsiteX49" fmla="*/ 562013 w 1418883"/>
              <a:gd name="connsiteY49" fmla="*/ 4780965 h 6858000"/>
              <a:gd name="connsiteX50" fmla="*/ 563306 w 1418883"/>
              <a:gd name="connsiteY50" fmla="*/ 4750867 h 6858000"/>
              <a:gd name="connsiteX51" fmla="*/ 561113 w 1418883"/>
              <a:gd name="connsiteY51" fmla="*/ 4690749 h 6858000"/>
              <a:gd name="connsiteX52" fmla="*/ 556593 w 1418883"/>
              <a:gd name="connsiteY52" fmla="*/ 4584173 h 6858000"/>
              <a:gd name="connsiteX53" fmla="*/ 551676 w 1418883"/>
              <a:gd name="connsiteY53" fmla="*/ 4444346 h 6858000"/>
              <a:gd name="connsiteX54" fmla="*/ 548241 w 1418883"/>
              <a:gd name="connsiteY54" fmla="*/ 4375228 h 6858000"/>
              <a:gd name="connsiteX55" fmla="*/ 528894 w 1418883"/>
              <a:gd name="connsiteY55" fmla="*/ 4214165 h 6858000"/>
              <a:gd name="connsiteX56" fmla="*/ 532967 w 1418883"/>
              <a:gd name="connsiteY56" fmla="*/ 4090296 h 6858000"/>
              <a:gd name="connsiteX57" fmla="*/ 518223 w 1418883"/>
              <a:gd name="connsiteY57" fmla="*/ 4033999 h 6858000"/>
              <a:gd name="connsiteX58" fmla="*/ 519372 w 1418883"/>
              <a:gd name="connsiteY58" fmla="*/ 4031933 h 6858000"/>
              <a:gd name="connsiteX59" fmla="*/ 517948 w 1418883"/>
              <a:gd name="connsiteY59" fmla="*/ 4013953 h 6858000"/>
              <a:gd name="connsiteX60" fmla="*/ 504243 w 1418883"/>
              <a:gd name="connsiteY60" fmla="*/ 3974753 h 6858000"/>
              <a:gd name="connsiteX61" fmla="*/ 505841 w 1418883"/>
              <a:gd name="connsiteY61" fmla="*/ 3969950 h 6858000"/>
              <a:gd name="connsiteX62" fmla="*/ 499263 w 1418883"/>
              <a:gd name="connsiteY62" fmla="*/ 3933779 h 6858000"/>
              <a:gd name="connsiteX63" fmla="*/ 500594 w 1418883"/>
              <a:gd name="connsiteY63" fmla="*/ 3933093 h 6858000"/>
              <a:gd name="connsiteX64" fmla="*/ 504948 w 1418883"/>
              <a:gd name="connsiteY64" fmla="*/ 3922082 h 6858000"/>
              <a:gd name="connsiteX65" fmla="*/ 510026 w 1418883"/>
              <a:gd name="connsiteY65" fmla="*/ 3901461 h 6858000"/>
              <a:gd name="connsiteX66" fmla="*/ 532620 w 1418883"/>
              <a:gd name="connsiteY66" fmla="*/ 3813873 h 6858000"/>
              <a:gd name="connsiteX67" fmla="*/ 532045 w 1418883"/>
              <a:gd name="connsiteY67" fmla="*/ 3806161 h 6858000"/>
              <a:gd name="connsiteX68" fmla="*/ 532352 w 1418883"/>
              <a:gd name="connsiteY68" fmla="*/ 3805957 h 6858000"/>
              <a:gd name="connsiteX69" fmla="*/ 532379 w 1418883"/>
              <a:gd name="connsiteY69" fmla="*/ 3797724 h 6858000"/>
              <a:gd name="connsiteX70" fmla="*/ 530994 w 1418883"/>
              <a:gd name="connsiteY70" fmla="*/ 3792098 h 6858000"/>
              <a:gd name="connsiteX71" fmla="*/ 529878 w 1418883"/>
              <a:gd name="connsiteY71" fmla="*/ 3777135 h 6858000"/>
              <a:gd name="connsiteX72" fmla="*/ 531611 w 1418883"/>
              <a:gd name="connsiteY72" fmla="*/ 3771656 h 6858000"/>
              <a:gd name="connsiteX73" fmla="*/ 535354 w 1418883"/>
              <a:gd name="connsiteY73" fmla="*/ 3769007 h 6858000"/>
              <a:gd name="connsiteX74" fmla="*/ 534820 w 1418883"/>
              <a:gd name="connsiteY74" fmla="*/ 3767709 h 6858000"/>
              <a:gd name="connsiteX75" fmla="*/ 543516 w 1418883"/>
              <a:gd name="connsiteY75" fmla="*/ 3738082 h 6858000"/>
              <a:gd name="connsiteX76" fmla="*/ 550862 w 1418883"/>
              <a:gd name="connsiteY76" fmla="*/ 3673397 h 6858000"/>
              <a:gd name="connsiteX77" fmla="*/ 550158 w 1418883"/>
              <a:gd name="connsiteY77" fmla="*/ 3637109 h 6858000"/>
              <a:gd name="connsiteX78" fmla="*/ 553601 w 1418883"/>
              <a:gd name="connsiteY78" fmla="*/ 3536883 h 6858000"/>
              <a:gd name="connsiteX79" fmla="*/ 561139 w 1418883"/>
              <a:gd name="connsiteY79" fmla="*/ 3435652 h 6858000"/>
              <a:gd name="connsiteX80" fmla="*/ 562810 w 1418883"/>
              <a:gd name="connsiteY80" fmla="*/ 3307769 h 6858000"/>
              <a:gd name="connsiteX81" fmla="*/ 580373 w 1418883"/>
              <a:gd name="connsiteY81" fmla="*/ 3250522 h 6858000"/>
              <a:gd name="connsiteX82" fmla="*/ 580798 w 1418883"/>
              <a:gd name="connsiteY82" fmla="*/ 3229163 h 6858000"/>
              <a:gd name="connsiteX83" fmla="*/ 582621 w 1418883"/>
              <a:gd name="connsiteY83" fmla="*/ 3217217 h 6858000"/>
              <a:gd name="connsiteX84" fmla="*/ 569456 w 1418883"/>
              <a:gd name="connsiteY84" fmla="*/ 3183755 h 6858000"/>
              <a:gd name="connsiteX85" fmla="*/ 569957 w 1418883"/>
              <a:gd name="connsiteY85" fmla="*/ 3178642 h 6858000"/>
              <a:gd name="connsiteX86" fmla="*/ 557557 w 1418883"/>
              <a:gd name="connsiteY86" fmla="*/ 3158586 h 6858000"/>
              <a:gd name="connsiteX87" fmla="*/ 542742 w 1418883"/>
              <a:gd name="connsiteY87" fmla="*/ 3129034 h 6858000"/>
              <a:gd name="connsiteX88" fmla="*/ 543407 w 1418883"/>
              <a:gd name="connsiteY88" fmla="*/ 3126682 h 6858000"/>
              <a:gd name="connsiteX89" fmla="*/ 534275 w 1418883"/>
              <a:gd name="connsiteY89" fmla="*/ 3114519 h 6858000"/>
              <a:gd name="connsiteX90" fmla="*/ 520884 w 1418883"/>
              <a:gd name="connsiteY90" fmla="*/ 3106272 h 6858000"/>
              <a:gd name="connsiteX91" fmla="*/ 493614 w 1418883"/>
              <a:gd name="connsiteY91" fmla="*/ 2958185 h 6858000"/>
              <a:gd name="connsiteX92" fmla="*/ 436228 w 1418883"/>
              <a:gd name="connsiteY92" fmla="*/ 2762989 h 6858000"/>
              <a:gd name="connsiteX93" fmla="*/ 385146 w 1418883"/>
              <a:gd name="connsiteY93" fmla="*/ 2554718 h 6858000"/>
              <a:gd name="connsiteX94" fmla="*/ 365240 w 1418883"/>
              <a:gd name="connsiteY94" fmla="*/ 2485734 h 6858000"/>
              <a:gd name="connsiteX95" fmla="*/ 355963 w 1418883"/>
              <a:gd name="connsiteY95" fmla="*/ 2447068 h 6858000"/>
              <a:gd name="connsiteX96" fmla="*/ 342924 w 1418883"/>
              <a:gd name="connsiteY96" fmla="*/ 2425819 h 6858000"/>
              <a:gd name="connsiteX97" fmla="*/ 348923 w 1418883"/>
              <a:gd name="connsiteY97" fmla="*/ 2402874 h 6858000"/>
              <a:gd name="connsiteX98" fmla="*/ 351535 w 1418883"/>
              <a:gd name="connsiteY98" fmla="*/ 2381443 h 6858000"/>
              <a:gd name="connsiteX99" fmla="*/ 327864 w 1418883"/>
              <a:gd name="connsiteY99" fmla="*/ 2261920 h 6858000"/>
              <a:gd name="connsiteX100" fmla="*/ 317751 w 1418883"/>
              <a:gd name="connsiteY100" fmla="*/ 2195378 h 6858000"/>
              <a:gd name="connsiteX101" fmla="*/ 301968 w 1418883"/>
              <a:gd name="connsiteY101" fmla="*/ 2155135 h 6858000"/>
              <a:gd name="connsiteX102" fmla="*/ 299426 w 1418883"/>
              <a:gd name="connsiteY102" fmla="*/ 2118008 h 6858000"/>
              <a:gd name="connsiteX103" fmla="*/ 300419 w 1418883"/>
              <a:gd name="connsiteY103" fmla="*/ 2050531 h 6858000"/>
              <a:gd name="connsiteX104" fmla="*/ 292225 w 1418883"/>
              <a:gd name="connsiteY104" fmla="*/ 1963269 h 6858000"/>
              <a:gd name="connsiteX105" fmla="*/ 273403 w 1418883"/>
              <a:gd name="connsiteY105" fmla="*/ 1906352 h 6858000"/>
              <a:gd name="connsiteX106" fmla="*/ 249960 w 1418883"/>
              <a:gd name="connsiteY106" fmla="*/ 1861531 h 6858000"/>
              <a:gd name="connsiteX107" fmla="*/ 203759 w 1418883"/>
              <a:gd name="connsiteY107" fmla="*/ 1732919 h 6858000"/>
              <a:gd name="connsiteX108" fmla="*/ 176070 w 1418883"/>
              <a:gd name="connsiteY108" fmla="*/ 1663540 h 6858000"/>
              <a:gd name="connsiteX109" fmla="*/ 175196 w 1418883"/>
              <a:gd name="connsiteY109" fmla="*/ 1615777 h 6858000"/>
              <a:gd name="connsiteX110" fmla="*/ 155991 w 1418883"/>
              <a:gd name="connsiteY110" fmla="*/ 1563678 h 6858000"/>
              <a:gd name="connsiteX111" fmla="*/ 169071 w 1418883"/>
              <a:gd name="connsiteY111" fmla="*/ 1519474 h 6858000"/>
              <a:gd name="connsiteX112" fmla="*/ 161813 w 1418883"/>
              <a:gd name="connsiteY112" fmla="*/ 1477995 h 6858000"/>
              <a:gd name="connsiteX113" fmla="*/ 147898 w 1418883"/>
              <a:gd name="connsiteY113" fmla="*/ 1373769 h 6858000"/>
              <a:gd name="connsiteX114" fmla="*/ 156205 w 1418883"/>
              <a:gd name="connsiteY114" fmla="*/ 1307086 h 6858000"/>
              <a:gd name="connsiteX115" fmla="*/ 157393 w 1418883"/>
              <a:gd name="connsiteY115" fmla="*/ 1189033 h 6858000"/>
              <a:gd name="connsiteX116" fmla="*/ 162078 w 1418883"/>
              <a:gd name="connsiteY116" fmla="*/ 1168288 h 6858000"/>
              <a:gd name="connsiteX117" fmla="*/ 154360 w 1418883"/>
              <a:gd name="connsiteY117" fmla="*/ 1142577 h 6858000"/>
              <a:gd name="connsiteX118" fmla="*/ 143666 w 1418883"/>
              <a:gd name="connsiteY118" fmla="*/ 1088484 h 6858000"/>
              <a:gd name="connsiteX119" fmla="*/ 132402 w 1418883"/>
              <a:gd name="connsiteY119" fmla="*/ 1016103 h 6858000"/>
              <a:gd name="connsiteX120" fmla="*/ 133858 w 1418883"/>
              <a:gd name="connsiteY120" fmla="*/ 932283 h 6858000"/>
              <a:gd name="connsiteX121" fmla="*/ 136094 w 1418883"/>
              <a:gd name="connsiteY121" fmla="*/ 915925 h 6858000"/>
              <a:gd name="connsiteX122" fmla="*/ 128723 w 1418883"/>
              <a:gd name="connsiteY122" fmla="*/ 896999 h 6858000"/>
              <a:gd name="connsiteX123" fmla="*/ 98131 w 1418883"/>
              <a:gd name="connsiteY123" fmla="*/ 821517 h 6858000"/>
              <a:gd name="connsiteX124" fmla="*/ 77081 w 1418883"/>
              <a:gd name="connsiteY124" fmla="*/ 751353 h 6858000"/>
              <a:gd name="connsiteX125" fmla="*/ 76639 w 1418883"/>
              <a:gd name="connsiteY125" fmla="*/ 721230 h 6858000"/>
              <a:gd name="connsiteX126" fmla="*/ 62310 w 1418883"/>
              <a:gd name="connsiteY126" fmla="*/ 681659 h 6858000"/>
              <a:gd name="connsiteX127" fmla="*/ 47729 w 1418883"/>
              <a:gd name="connsiteY127" fmla="*/ 635218 h 6858000"/>
              <a:gd name="connsiteX128" fmla="*/ 52740 w 1418883"/>
              <a:gd name="connsiteY128" fmla="*/ 613763 h 6858000"/>
              <a:gd name="connsiteX129" fmla="*/ 38682 w 1418883"/>
              <a:gd name="connsiteY129" fmla="*/ 598582 h 6858000"/>
              <a:gd name="connsiteX130" fmla="*/ 38363 w 1418883"/>
              <a:gd name="connsiteY130" fmla="*/ 576846 h 6858000"/>
              <a:gd name="connsiteX131" fmla="*/ 17989 w 1418883"/>
              <a:gd name="connsiteY131" fmla="*/ 530055 h 6858000"/>
              <a:gd name="connsiteX132" fmla="*/ 17237 w 1418883"/>
              <a:gd name="connsiteY132" fmla="*/ 465389 h 6858000"/>
              <a:gd name="connsiteX133" fmla="*/ 160 w 1418883"/>
              <a:gd name="connsiteY133" fmla="*/ 424699 h 6858000"/>
              <a:gd name="connsiteX134" fmla="*/ 535 w 1418883"/>
              <a:gd name="connsiteY134" fmla="*/ 404917 h 6858000"/>
              <a:gd name="connsiteX135" fmla="*/ 111526 w 1418883"/>
              <a:gd name="connsiteY135" fmla="*/ 275771 h 6858000"/>
              <a:gd name="connsiteX136" fmla="*/ 128553 w 1418883"/>
              <a:gd name="connsiteY136" fmla="*/ 212860 h 6858000"/>
              <a:gd name="connsiteX137" fmla="*/ 120263 w 1418883"/>
              <a:gd name="connsiteY137" fmla="*/ 144983 h 6858000"/>
              <a:gd name="connsiteX138" fmla="*/ 132547 w 1418883"/>
              <a:gd name="connsiteY138" fmla="*/ 55288 h 6858000"/>
              <a:gd name="connsiteX139" fmla="*/ 92101 w 1418883"/>
              <a:gd name="connsiteY139" fmla="*/ 0 h 6858000"/>
              <a:gd name="connsiteX0" fmla="*/ 91951 w 1418733"/>
              <a:gd name="connsiteY0" fmla="*/ 0 h 6858000"/>
              <a:gd name="connsiteX1" fmla="*/ 1418733 w 1418733"/>
              <a:gd name="connsiteY1" fmla="*/ 0 h 6858000"/>
              <a:gd name="connsiteX2" fmla="*/ 1418733 w 1418733"/>
              <a:gd name="connsiteY2" fmla="*/ 6858000 h 6858000"/>
              <a:gd name="connsiteX3" fmla="*/ 155427 w 1418733"/>
              <a:gd name="connsiteY3" fmla="*/ 6857735 h 6858000"/>
              <a:gd name="connsiteX4" fmla="*/ 192020 w 1418733"/>
              <a:gd name="connsiteY4" fmla="*/ 6776847 h 6858000"/>
              <a:gd name="connsiteX5" fmla="*/ 203520 w 1418733"/>
              <a:gd name="connsiteY5" fmla="*/ 6737706 h 6858000"/>
              <a:gd name="connsiteX6" fmla="*/ 228259 w 1418733"/>
              <a:gd name="connsiteY6" fmla="*/ 6691589 h 6858000"/>
              <a:gd name="connsiteX7" fmla="*/ 205816 w 1418733"/>
              <a:gd name="connsiteY7" fmla="*/ 6659970 h 6858000"/>
              <a:gd name="connsiteX8" fmla="*/ 220907 w 1418733"/>
              <a:gd name="connsiteY8" fmla="*/ 6636211 h 6858000"/>
              <a:gd name="connsiteX9" fmla="*/ 238351 w 1418733"/>
              <a:gd name="connsiteY9" fmla="*/ 6594177 h 6858000"/>
              <a:gd name="connsiteX10" fmla="*/ 252391 w 1418733"/>
              <a:gd name="connsiteY10" fmla="*/ 6557575 h 6858000"/>
              <a:gd name="connsiteX11" fmla="*/ 305348 w 1418733"/>
              <a:gd name="connsiteY11" fmla="*/ 6492130 h 6858000"/>
              <a:gd name="connsiteX12" fmla="*/ 321035 w 1418733"/>
              <a:gd name="connsiteY12" fmla="*/ 6431610 h 6858000"/>
              <a:gd name="connsiteX13" fmla="*/ 364740 w 1418733"/>
              <a:gd name="connsiteY13" fmla="*/ 6379786 h 6858000"/>
              <a:gd name="connsiteX14" fmla="*/ 347963 w 1418733"/>
              <a:gd name="connsiteY14" fmla="*/ 6334727 h 6858000"/>
              <a:gd name="connsiteX15" fmla="*/ 325378 w 1418733"/>
              <a:gd name="connsiteY15" fmla="*/ 6313295 h 6858000"/>
              <a:gd name="connsiteX16" fmla="*/ 332542 w 1418733"/>
              <a:gd name="connsiteY16" fmla="*/ 6280046 h 6858000"/>
              <a:gd name="connsiteX17" fmla="*/ 315287 w 1418733"/>
              <a:gd name="connsiteY17" fmla="*/ 6270265 h 6858000"/>
              <a:gd name="connsiteX18" fmla="*/ 342315 w 1418733"/>
              <a:gd name="connsiteY18" fmla="*/ 6252834 h 6858000"/>
              <a:gd name="connsiteX19" fmla="*/ 320307 w 1418733"/>
              <a:gd name="connsiteY19" fmla="*/ 6202459 h 6858000"/>
              <a:gd name="connsiteX20" fmla="*/ 319105 w 1418733"/>
              <a:gd name="connsiteY20" fmla="*/ 6153037 h 6858000"/>
              <a:gd name="connsiteX21" fmla="*/ 334520 w 1418733"/>
              <a:gd name="connsiteY21" fmla="*/ 6078132 h 6858000"/>
              <a:gd name="connsiteX22" fmla="*/ 321907 w 1418733"/>
              <a:gd name="connsiteY22" fmla="*/ 6028119 h 6858000"/>
              <a:gd name="connsiteX23" fmla="*/ 307136 w 1418733"/>
              <a:gd name="connsiteY23" fmla="*/ 5926735 h 6858000"/>
              <a:gd name="connsiteX24" fmla="*/ 356648 w 1418733"/>
              <a:gd name="connsiteY24" fmla="*/ 5712857 h 6858000"/>
              <a:gd name="connsiteX25" fmla="*/ 335723 w 1418733"/>
              <a:gd name="connsiteY25" fmla="*/ 5676393 h 6858000"/>
              <a:gd name="connsiteX26" fmla="*/ 375315 w 1418733"/>
              <a:gd name="connsiteY26" fmla="*/ 5563435 h 6858000"/>
              <a:gd name="connsiteX27" fmla="*/ 422445 w 1418733"/>
              <a:gd name="connsiteY27" fmla="*/ 5437125 h 6858000"/>
              <a:gd name="connsiteX28" fmla="*/ 436013 w 1418733"/>
              <a:gd name="connsiteY28" fmla="*/ 5396260 h 6858000"/>
              <a:gd name="connsiteX29" fmla="*/ 451994 w 1418733"/>
              <a:gd name="connsiteY29" fmla="*/ 5330009 h 6858000"/>
              <a:gd name="connsiteX30" fmla="*/ 485487 w 1418733"/>
              <a:gd name="connsiteY30" fmla="*/ 5273739 h 6858000"/>
              <a:gd name="connsiteX31" fmla="*/ 495086 w 1418733"/>
              <a:gd name="connsiteY31" fmla="*/ 5241779 h 6858000"/>
              <a:gd name="connsiteX32" fmla="*/ 506312 w 1418733"/>
              <a:gd name="connsiteY32" fmla="*/ 5225268 h 6858000"/>
              <a:gd name="connsiteX33" fmla="*/ 507332 w 1418733"/>
              <a:gd name="connsiteY33" fmla="*/ 5217684 h 6858000"/>
              <a:gd name="connsiteX34" fmla="*/ 514673 w 1418733"/>
              <a:gd name="connsiteY34" fmla="*/ 5193377 h 6858000"/>
              <a:gd name="connsiteX35" fmla="*/ 517976 w 1418733"/>
              <a:gd name="connsiteY35" fmla="*/ 5179288 h 6858000"/>
              <a:gd name="connsiteX36" fmla="*/ 518960 w 1418733"/>
              <a:gd name="connsiteY36" fmla="*/ 5173621 h 6858000"/>
              <a:gd name="connsiteX37" fmla="*/ 514594 w 1418733"/>
              <a:gd name="connsiteY37" fmla="*/ 5159961 h 6858000"/>
              <a:gd name="connsiteX38" fmla="*/ 521271 w 1418733"/>
              <a:gd name="connsiteY38" fmla="*/ 5144295 h 6858000"/>
              <a:gd name="connsiteX39" fmla="*/ 518204 w 1418733"/>
              <a:gd name="connsiteY39" fmla="*/ 5125185 h 6858000"/>
              <a:gd name="connsiteX40" fmla="*/ 525034 w 1418733"/>
              <a:gd name="connsiteY40" fmla="*/ 5121884 h 6858000"/>
              <a:gd name="connsiteX41" fmla="*/ 532070 w 1418733"/>
              <a:gd name="connsiteY41" fmla="*/ 5067850 h 6858000"/>
              <a:gd name="connsiteX42" fmla="*/ 534801 w 1418733"/>
              <a:gd name="connsiteY42" fmla="*/ 5060861 h 6858000"/>
              <a:gd name="connsiteX43" fmla="*/ 531505 w 1418733"/>
              <a:gd name="connsiteY43" fmla="*/ 5034192 h 6858000"/>
              <a:gd name="connsiteX44" fmla="*/ 533059 w 1418733"/>
              <a:gd name="connsiteY44" fmla="*/ 4993030 h 6858000"/>
              <a:gd name="connsiteX45" fmla="*/ 539968 w 1418733"/>
              <a:gd name="connsiteY45" fmla="*/ 4946844 h 6858000"/>
              <a:gd name="connsiteX46" fmla="*/ 535824 w 1418733"/>
              <a:gd name="connsiteY46" fmla="*/ 4932692 h 6858000"/>
              <a:gd name="connsiteX47" fmla="*/ 551227 w 1418733"/>
              <a:gd name="connsiteY47" fmla="*/ 4858827 h 6858000"/>
              <a:gd name="connsiteX48" fmla="*/ 557130 w 1418733"/>
              <a:gd name="connsiteY48" fmla="*/ 4821170 h 6858000"/>
              <a:gd name="connsiteX49" fmla="*/ 561863 w 1418733"/>
              <a:gd name="connsiteY49" fmla="*/ 4780965 h 6858000"/>
              <a:gd name="connsiteX50" fmla="*/ 563156 w 1418733"/>
              <a:gd name="connsiteY50" fmla="*/ 4750867 h 6858000"/>
              <a:gd name="connsiteX51" fmla="*/ 560963 w 1418733"/>
              <a:gd name="connsiteY51" fmla="*/ 4690749 h 6858000"/>
              <a:gd name="connsiteX52" fmla="*/ 556443 w 1418733"/>
              <a:gd name="connsiteY52" fmla="*/ 4584173 h 6858000"/>
              <a:gd name="connsiteX53" fmla="*/ 551526 w 1418733"/>
              <a:gd name="connsiteY53" fmla="*/ 4444346 h 6858000"/>
              <a:gd name="connsiteX54" fmla="*/ 548091 w 1418733"/>
              <a:gd name="connsiteY54" fmla="*/ 4375228 h 6858000"/>
              <a:gd name="connsiteX55" fmla="*/ 528744 w 1418733"/>
              <a:gd name="connsiteY55" fmla="*/ 4214165 h 6858000"/>
              <a:gd name="connsiteX56" fmla="*/ 532817 w 1418733"/>
              <a:gd name="connsiteY56" fmla="*/ 4090296 h 6858000"/>
              <a:gd name="connsiteX57" fmla="*/ 518073 w 1418733"/>
              <a:gd name="connsiteY57" fmla="*/ 4033999 h 6858000"/>
              <a:gd name="connsiteX58" fmla="*/ 519222 w 1418733"/>
              <a:gd name="connsiteY58" fmla="*/ 4031933 h 6858000"/>
              <a:gd name="connsiteX59" fmla="*/ 517798 w 1418733"/>
              <a:gd name="connsiteY59" fmla="*/ 4013953 h 6858000"/>
              <a:gd name="connsiteX60" fmla="*/ 504093 w 1418733"/>
              <a:gd name="connsiteY60" fmla="*/ 3974753 h 6858000"/>
              <a:gd name="connsiteX61" fmla="*/ 505691 w 1418733"/>
              <a:gd name="connsiteY61" fmla="*/ 3969950 h 6858000"/>
              <a:gd name="connsiteX62" fmla="*/ 499113 w 1418733"/>
              <a:gd name="connsiteY62" fmla="*/ 3933779 h 6858000"/>
              <a:gd name="connsiteX63" fmla="*/ 500444 w 1418733"/>
              <a:gd name="connsiteY63" fmla="*/ 3933093 h 6858000"/>
              <a:gd name="connsiteX64" fmla="*/ 504798 w 1418733"/>
              <a:gd name="connsiteY64" fmla="*/ 3922082 h 6858000"/>
              <a:gd name="connsiteX65" fmla="*/ 509876 w 1418733"/>
              <a:gd name="connsiteY65" fmla="*/ 3901461 h 6858000"/>
              <a:gd name="connsiteX66" fmla="*/ 532470 w 1418733"/>
              <a:gd name="connsiteY66" fmla="*/ 3813873 h 6858000"/>
              <a:gd name="connsiteX67" fmla="*/ 531895 w 1418733"/>
              <a:gd name="connsiteY67" fmla="*/ 3806161 h 6858000"/>
              <a:gd name="connsiteX68" fmla="*/ 532202 w 1418733"/>
              <a:gd name="connsiteY68" fmla="*/ 3805957 h 6858000"/>
              <a:gd name="connsiteX69" fmla="*/ 532229 w 1418733"/>
              <a:gd name="connsiteY69" fmla="*/ 3797724 h 6858000"/>
              <a:gd name="connsiteX70" fmla="*/ 530844 w 1418733"/>
              <a:gd name="connsiteY70" fmla="*/ 3792098 h 6858000"/>
              <a:gd name="connsiteX71" fmla="*/ 529728 w 1418733"/>
              <a:gd name="connsiteY71" fmla="*/ 3777135 h 6858000"/>
              <a:gd name="connsiteX72" fmla="*/ 531461 w 1418733"/>
              <a:gd name="connsiteY72" fmla="*/ 3771656 h 6858000"/>
              <a:gd name="connsiteX73" fmla="*/ 535204 w 1418733"/>
              <a:gd name="connsiteY73" fmla="*/ 3769007 h 6858000"/>
              <a:gd name="connsiteX74" fmla="*/ 534670 w 1418733"/>
              <a:gd name="connsiteY74" fmla="*/ 3767709 h 6858000"/>
              <a:gd name="connsiteX75" fmla="*/ 543366 w 1418733"/>
              <a:gd name="connsiteY75" fmla="*/ 3738082 h 6858000"/>
              <a:gd name="connsiteX76" fmla="*/ 550712 w 1418733"/>
              <a:gd name="connsiteY76" fmla="*/ 3673397 h 6858000"/>
              <a:gd name="connsiteX77" fmla="*/ 550008 w 1418733"/>
              <a:gd name="connsiteY77" fmla="*/ 3637109 h 6858000"/>
              <a:gd name="connsiteX78" fmla="*/ 553451 w 1418733"/>
              <a:gd name="connsiteY78" fmla="*/ 3536883 h 6858000"/>
              <a:gd name="connsiteX79" fmla="*/ 560989 w 1418733"/>
              <a:gd name="connsiteY79" fmla="*/ 3435652 h 6858000"/>
              <a:gd name="connsiteX80" fmla="*/ 562660 w 1418733"/>
              <a:gd name="connsiteY80" fmla="*/ 3307769 h 6858000"/>
              <a:gd name="connsiteX81" fmla="*/ 580223 w 1418733"/>
              <a:gd name="connsiteY81" fmla="*/ 3250522 h 6858000"/>
              <a:gd name="connsiteX82" fmla="*/ 580648 w 1418733"/>
              <a:gd name="connsiteY82" fmla="*/ 3229163 h 6858000"/>
              <a:gd name="connsiteX83" fmla="*/ 582471 w 1418733"/>
              <a:gd name="connsiteY83" fmla="*/ 3217217 h 6858000"/>
              <a:gd name="connsiteX84" fmla="*/ 569306 w 1418733"/>
              <a:gd name="connsiteY84" fmla="*/ 3183755 h 6858000"/>
              <a:gd name="connsiteX85" fmla="*/ 569807 w 1418733"/>
              <a:gd name="connsiteY85" fmla="*/ 3178642 h 6858000"/>
              <a:gd name="connsiteX86" fmla="*/ 557407 w 1418733"/>
              <a:gd name="connsiteY86" fmla="*/ 3158586 h 6858000"/>
              <a:gd name="connsiteX87" fmla="*/ 542592 w 1418733"/>
              <a:gd name="connsiteY87" fmla="*/ 3129034 h 6858000"/>
              <a:gd name="connsiteX88" fmla="*/ 543257 w 1418733"/>
              <a:gd name="connsiteY88" fmla="*/ 3126682 h 6858000"/>
              <a:gd name="connsiteX89" fmla="*/ 534125 w 1418733"/>
              <a:gd name="connsiteY89" fmla="*/ 3114519 h 6858000"/>
              <a:gd name="connsiteX90" fmla="*/ 520734 w 1418733"/>
              <a:gd name="connsiteY90" fmla="*/ 3106272 h 6858000"/>
              <a:gd name="connsiteX91" fmla="*/ 493464 w 1418733"/>
              <a:gd name="connsiteY91" fmla="*/ 2958185 h 6858000"/>
              <a:gd name="connsiteX92" fmla="*/ 436078 w 1418733"/>
              <a:gd name="connsiteY92" fmla="*/ 2762989 h 6858000"/>
              <a:gd name="connsiteX93" fmla="*/ 384996 w 1418733"/>
              <a:gd name="connsiteY93" fmla="*/ 2554718 h 6858000"/>
              <a:gd name="connsiteX94" fmla="*/ 365090 w 1418733"/>
              <a:gd name="connsiteY94" fmla="*/ 2485734 h 6858000"/>
              <a:gd name="connsiteX95" fmla="*/ 355813 w 1418733"/>
              <a:gd name="connsiteY95" fmla="*/ 2447068 h 6858000"/>
              <a:gd name="connsiteX96" fmla="*/ 342774 w 1418733"/>
              <a:gd name="connsiteY96" fmla="*/ 2425819 h 6858000"/>
              <a:gd name="connsiteX97" fmla="*/ 348773 w 1418733"/>
              <a:gd name="connsiteY97" fmla="*/ 2402874 h 6858000"/>
              <a:gd name="connsiteX98" fmla="*/ 351385 w 1418733"/>
              <a:gd name="connsiteY98" fmla="*/ 2381443 h 6858000"/>
              <a:gd name="connsiteX99" fmla="*/ 327714 w 1418733"/>
              <a:gd name="connsiteY99" fmla="*/ 2261920 h 6858000"/>
              <a:gd name="connsiteX100" fmla="*/ 317601 w 1418733"/>
              <a:gd name="connsiteY100" fmla="*/ 2195378 h 6858000"/>
              <a:gd name="connsiteX101" fmla="*/ 301818 w 1418733"/>
              <a:gd name="connsiteY101" fmla="*/ 2155135 h 6858000"/>
              <a:gd name="connsiteX102" fmla="*/ 299276 w 1418733"/>
              <a:gd name="connsiteY102" fmla="*/ 2118008 h 6858000"/>
              <a:gd name="connsiteX103" fmla="*/ 300269 w 1418733"/>
              <a:gd name="connsiteY103" fmla="*/ 2050531 h 6858000"/>
              <a:gd name="connsiteX104" fmla="*/ 292075 w 1418733"/>
              <a:gd name="connsiteY104" fmla="*/ 1963269 h 6858000"/>
              <a:gd name="connsiteX105" fmla="*/ 273253 w 1418733"/>
              <a:gd name="connsiteY105" fmla="*/ 1906352 h 6858000"/>
              <a:gd name="connsiteX106" fmla="*/ 249810 w 1418733"/>
              <a:gd name="connsiteY106" fmla="*/ 1861531 h 6858000"/>
              <a:gd name="connsiteX107" fmla="*/ 203609 w 1418733"/>
              <a:gd name="connsiteY107" fmla="*/ 1732919 h 6858000"/>
              <a:gd name="connsiteX108" fmla="*/ 175920 w 1418733"/>
              <a:gd name="connsiteY108" fmla="*/ 1663540 h 6858000"/>
              <a:gd name="connsiteX109" fmla="*/ 175046 w 1418733"/>
              <a:gd name="connsiteY109" fmla="*/ 1615777 h 6858000"/>
              <a:gd name="connsiteX110" fmla="*/ 155841 w 1418733"/>
              <a:gd name="connsiteY110" fmla="*/ 1563678 h 6858000"/>
              <a:gd name="connsiteX111" fmla="*/ 168921 w 1418733"/>
              <a:gd name="connsiteY111" fmla="*/ 1519474 h 6858000"/>
              <a:gd name="connsiteX112" fmla="*/ 161663 w 1418733"/>
              <a:gd name="connsiteY112" fmla="*/ 1477995 h 6858000"/>
              <a:gd name="connsiteX113" fmla="*/ 147748 w 1418733"/>
              <a:gd name="connsiteY113" fmla="*/ 1373769 h 6858000"/>
              <a:gd name="connsiteX114" fmla="*/ 156055 w 1418733"/>
              <a:gd name="connsiteY114" fmla="*/ 1307086 h 6858000"/>
              <a:gd name="connsiteX115" fmla="*/ 157243 w 1418733"/>
              <a:gd name="connsiteY115" fmla="*/ 1189033 h 6858000"/>
              <a:gd name="connsiteX116" fmla="*/ 161928 w 1418733"/>
              <a:gd name="connsiteY116" fmla="*/ 1168288 h 6858000"/>
              <a:gd name="connsiteX117" fmla="*/ 154210 w 1418733"/>
              <a:gd name="connsiteY117" fmla="*/ 1142577 h 6858000"/>
              <a:gd name="connsiteX118" fmla="*/ 143516 w 1418733"/>
              <a:gd name="connsiteY118" fmla="*/ 1088484 h 6858000"/>
              <a:gd name="connsiteX119" fmla="*/ 132252 w 1418733"/>
              <a:gd name="connsiteY119" fmla="*/ 1016103 h 6858000"/>
              <a:gd name="connsiteX120" fmla="*/ 133708 w 1418733"/>
              <a:gd name="connsiteY120" fmla="*/ 932283 h 6858000"/>
              <a:gd name="connsiteX121" fmla="*/ 135944 w 1418733"/>
              <a:gd name="connsiteY121" fmla="*/ 915925 h 6858000"/>
              <a:gd name="connsiteX122" fmla="*/ 128573 w 1418733"/>
              <a:gd name="connsiteY122" fmla="*/ 896999 h 6858000"/>
              <a:gd name="connsiteX123" fmla="*/ 97981 w 1418733"/>
              <a:gd name="connsiteY123" fmla="*/ 821517 h 6858000"/>
              <a:gd name="connsiteX124" fmla="*/ 76931 w 1418733"/>
              <a:gd name="connsiteY124" fmla="*/ 751353 h 6858000"/>
              <a:gd name="connsiteX125" fmla="*/ 76489 w 1418733"/>
              <a:gd name="connsiteY125" fmla="*/ 721230 h 6858000"/>
              <a:gd name="connsiteX126" fmla="*/ 62160 w 1418733"/>
              <a:gd name="connsiteY126" fmla="*/ 681659 h 6858000"/>
              <a:gd name="connsiteX127" fmla="*/ 47579 w 1418733"/>
              <a:gd name="connsiteY127" fmla="*/ 635218 h 6858000"/>
              <a:gd name="connsiteX128" fmla="*/ 52590 w 1418733"/>
              <a:gd name="connsiteY128" fmla="*/ 613763 h 6858000"/>
              <a:gd name="connsiteX129" fmla="*/ 38532 w 1418733"/>
              <a:gd name="connsiteY129" fmla="*/ 598582 h 6858000"/>
              <a:gd name="connsiteX130" fmla="*/ 38213 w 1418733"/>
              <a:gd name="connsiteY130" fmla="*/ 576846 h 6858000"/>
              <a:gd name="connsiteX131" fmla="*/ 17839 w 1418733"/>
              <a:gd name="connsiteY131" fmla="*/ 530055 h 6858000"/>
              <a:gd name="connsiteX132" fmla="*/ 17087 w 1418733"/>
              <a:gd name="connsiteY132" fmla="*/ 465389 h 6858000"/>
              <a:gd name="connsiteX133" fmla="*/ 10 w 1418733"/>
              <a:gd name="connsiteY133" fmla="*/ 424699 h 6858000"/>
              <a:gd name="connsiteX134" fmla="*/ 127193 w 1418733"/>
              <a:gd name="connsiteY134" fmla="*/ 309501 h 6858000"/>
              <a:gd name="connsiteX135" fmla="*/ 111376 w 1418733"/>
              <a:gd name="connsiteY135" fmla="*/ 275771 h 6858000"/>
              <a:gd name="connsiteX136" fmla="*/ 128403 w 1418733"/>
              <a:gd name="connsiteY136" fmla="*/ 212860 h 6858000"/>
              <a:gd name="connsiteX137" fmla="*/ 120113 w 1418733"/>
              <a:gd name="connsiteY137" fmla="*/ 144983 h 6858000"/>
              <a:gd name="connsiteX138" fmla="*/ 132397 w 1418733"/>
              <a:gd name="connsiteY138" fmla="*/ 55288 h 6858000"/>
              <a:gd name="connsiteX139" fmla="*/ 91951 w 1418733"/>
              <a:gd name="connsiteY139" fmla="*/ 0 h 6858000"/>
              <a:gd name="connsiteX0" fmla="*/ 76413 w 1403195"/>
              <a:gd name="connsiteY0" fmla="*/ 0 h 6858000"/>
              <a:gd name="connsiteX1" fmla="*/ 1403195 w 1403195"/>
              <a:gd name="connsiteY1" fmla="*/ 0 h 6858000"/>
              <a:gd name="connsiteX2" fmla="*/ 1403195 w 1403195"/>
              <a:gd name="connsiteY2" fmla="*/ 6858000 h 6858000"/>
              <a:gd name="connsiteX3" fmla="*/ 139889 w 1403195"/>
              <a:gd name="connsiteY3" fmla="*/ 6857735 h 6858000"/>
              <a:gd name="connsiteX4" fmla="*/ 176482 w 1403195"/>
              <a:gd name="connsiteY4" fmla="*/ 6776847 h 6858000"/>
              <a:gd name="connsiteX5" fmla="*/ 187982 w 1403195"/>
              <a:gd name="connsiteY5" fmla="*/ 6737706 h 6858000"/>
              <a:gd name="connsiteX6" fmla="*/ 212721 w 1403195"/>
              <a:gd name="connsiteY6" fmla="*/ 6691589 h 6858000"/>
              <a:gd name="connsiteX7" fmla="*/ 190278 w 1403195"/>
              <a:gd name="connsiteY7" fmla="*/ 6659970 h 6858000"/>
              <a:gd name="connsiteX8" fmla="*/ 205369 w 1403195"/>
              <a:gd name="connsiteY8" fmla="*/ 6636211 h 6858000"/>
              <a:gd name="connsiteX9" fmla="*/ 222813 w 1403195"/>
              <a:gd name="connsiteY9" fmla="*/ 6594177 h 6858000"/>
              <a:gd name="connsiteX10" fmla="*/ 236853 w 1403195"/>
              <a:gd name="connsiteY10" fmla="*/ 6557575 h 6858000"/>
              <a:gd name="connsiteX11" fmla="*/ 289810 w 1403195"/>
              <a:gd name="connsiteY11" fmla="*/ 6492130 h 6858000"/>
              <a:gd name="connsiteX12" fmla="*/ 305497 w 1403195"/>
              <a:gd name="connsiteY12" fmla="*/ 6431610 h 6858000"/>
              <a:gd name="connsiteX13" fmla="*/ 349202 w 1403195"/>
              <a:gd name="connsiteY13" fmla="*/ 6379786 h 6858000"/>
              <a:gd name="connsiteX14" fmla="*/ 332425 w 1403195"/>
              <a:gd name="connsiteY14" fmla="*/ 6334727 h 6858000"/>
              <a:gd name="connsiteX15" fmla="*/ 309840 w 1403195"/>
              <a:gd name="connsiteY15" fmla="*/ 6313295 h 6858000"/>
              <a:gd name="connsiteX16" fmla="*/ 317004 w 1403195"/>
              <a:gd name="connsiteY16" fmla="*/ 6280046 h 6858000"/>
              <a:gd name="connsiteX17" fmla="*/ 299749 w 1403195"/>
              <a:gd name="connsiteY17" fmla="*/ 6270265 h 6858000"/>
              <a:gd name="connsiteX18" fmla="*/ 326777 w 1403195"/>
              <a:gd name="connsiteY18" fmla="*/ 6252834 h 6858000"/>
              <a:gd name="connsiteX19" fmla="*/ 304769 w 1403195"/>
              <a:gd name="connsiteY19" fmla="*/ 6202459 h 6858000"/>
              <a:gd name="connsiteX20" fmla="*/ 303567 w 1403195"/>
              <a:gd name="connsiteY20" fmla="*/ 6153037 h 6858000"/>
              <a:gd name="connsiteX21" fmla="*/ 318982 w 1403195"/>
              <a:gd name="connsiteY21" fmla="*/ 6078132 h 6858000"/>
              <a:gd name="connsiteX22" fmla="*/ 306369 w 1403195"/>
              <a:gd name="connsiteY22" fmla="*/ 6028119 h 6858000"/>
              <a:gd name="connsiteX23" fmla="*/ 291598 w 1403195"/>
              <a:gd name="connsiteY23" fmla="*/ 5926735 h 6858000"/>
              <a:gd name="connsiteX24" fmla="*/ 341110 w 1403195"/>
              <a:gd name="connsiteY24" fmla="*/ 5712857 h 6858000"/>
              <a:gd name="connsiteX25" fmla="*/ 320185 w 1403195"/>
              <a:gd name="connsiteY25" fmla="*/ 5676393 h 6858000"/>
              <a:gd name="connsiteX26" fmla="*/ 359777 w 1403195"/>
              <a:gd name="connsiteY26" fmla="*/ 5563435 h 6858000"/>
              <a:gd name="connsiteX27" fmla="*/ 406907 w 1403195"/>
              <a:gd name="connsiteY27" fmla="*/ 5437125 h 6858000"/>
              <a:gd name="connsiteX28" fmla="*/ 420475 w 1403195"/>
              <a:gd name="connsiteY28" fmla="*/ 5396260 h 6858000"/>
              <a:gd name="connsiteX29" fmla="*/ 436456 w 1403195"/>
              <a:gd name="connsiteY29" fmla="*/ 5330009 h 6858000"/>
              <a:gd name="connsiteX30" fmla="*/ 469949 w 1403195"/>
              <a:gd name="connsiteY30" fmla="*/ 5273739 h 6858000"/>
              <a:gd name="connsiteX31" fmla="*/ 479548 w 1403195"/>
              <a:gd name="connsiteY31" fmla="*/ 5241779 h 6858000"/>
              <a:gd name="connsiteX32" fmla="*/ 490774 w 1403195"/>
              <a:gd name="connsiteY32" fmla="*/ 5225268 h 6858000"/>
              <a:gd name="connsiteX33" fmla="*/ 491794 w 1403195"/>
              <a:gd name="connsiteY33" fmla="*/ 5217684 h 6858000"/>
              <a:gd name="connsiteX34" fmla="*/ 499135 w 1403195"/>
              <a:gd name="connsiteY34" fmla="*/ 5193377 h 6858000"/>
              <a:gd name="connsiteX35" fmla="*/ 502438 w 1403195"/>
              <a:gd name="connsiteY35" fmla="*/ 5179288 h 6858000"/>
              <a:gd name="connsiteX36" fmla="*/ 503422 w 1403195"/>
              <a:gd name="connsiteY36" fmla="*/ 5173621 h 6858000"/>
              <a:gd name="connsiteX37" fmla="*/ 499056 w 1403195"/>
              <a:gd name="connsiteY37" fmla="*/ 5159961 h 6858000"/>
              <a:gd name="connsiteX38" fmla="*/ 505733 w 1403195"/>
              <a:gd name="connsiteY38" fmla="*/ 5144295 h 6858000"/>
              <a:gd name="connsiteX39" fmla="*/ 502666 w 1403195"/>
              <a:gd name="connsiteY39" fmla="*/ 5125185 h 6858000"/>
              <a:gd name="connsiteX40" fmla="*/ 509496 w 1403195"/>
              <a:gd name="connsiteY40" fmla="*/ 5121884 h 6858000"/>
              <a:gd name="connsiteX41" fmla="*/ 516532 w 1403195"/>
              <a:gd name="connsiteY41" fmla="*/ 5067850 h 6858000"/>
              <a:gd name="connsiteX42" fmla="*/ 519263 w 1403195"/>
              <a:gd name="connsiteY42" fmla="*/ 5060861 h 6858000"/>
              <a:gd name="connsiteX43" fmla="*/ 515967 w 1403195"/>
              <a:gd name="connsiteY43" fmla="*/ 5034192 h 6858000"/>
              <a:gd name="connsiteX44" fmla="*/ 517521 w 1403195"/>
              <a:gd name="connsiteY44" fmla="*/ 4993030 h 6858000"/>
              <a:gd name="connsiteX45" fmla="*/ 524430 w 1403195"/>
              <a:gd name="connsiteY45" fmla="*/ 4946844 h 6858000"/>
              <a:gd name="connsiteX46" fmla="*/ 520286 w 1403195"/>
              <a:gd name="connsiteY46" fmla="*/ 4932692 h 6858000"/>
              <a:gd name="connsiteX47" fmla="*/ 535689 w 1403195"/>
              <a:gd name="connsiteY47" fmla="*/ 4858827 h 6858000"/>
              <a:gd name="connsiteX48" fmla="*/ 541592 w 1403195"/>
              <a:gd name="connsiteY48" fmla="*/ 4821170 h 6858000"/>
              <a:gd name="connsiteX49" fmla="*/ 546325 w 1403195"/>
              <a:gd name="connsiteY49" fmla="*/ 4780965 h 6858000"/>
              <a:gd name="connsiteX50" fmla="*/ 547618 w 1403195"/>
              <a:gd name="connsiteY50" fmla="*/ 4750867 h 6858000"/>
              <a:gd name="connsiteX51" fmla="*/ 545425 w 1403195"/>
              <a:gd name="connsiteY51" fmla="*/ 4690749 h 6858000"/>
              <a:gd name="connsiteX52" fmla="*/ 540905 w 1403195"/>
              <a:gd name="connsiteY52" fmla="*/ 4584173 h 6858000"/>
              <a:gd name="connsiteX53" fmla="*/ 535988 w 1403195"/>
              <a:gd name="connsiteY53" fmla="*/ 4444346 h 6858000"/>
              <a:gd name="connsiteX54" fmla="*/ 532553 w 1403195"/>
              <a:gd name="connsiteY54" fmla="*/ 4375228 h 6858000"/>
              <a:gd name="connsiteX55" fmla="*/ 513206 w 1403195"/>
              <a:gd name="connsiteY55" fmla="*/ 4214165 h 6858000"/>
              <a:gd name="connsiteX56" fmla="*/ 517279 w 1403195"/>
              <a:gd name="connsiteY56" fmla="*/ 4090296 h 6858000"/>
              <a:gd name="connsiteX57" fmla="*/ 502535 w 1403195"/>
              <a:gd name="connsiteY57" fmla="*/ 4033999 h 6858000"/>
              <a:gd name="connsiteX58" fmla="*/ 503684 w 1403195"/>
              <a:gd name="connsiteY58" fmla="*/ 4031933 h 6858000"/>
              <a:gd name="connsiteX59" fmla="*/ 502260 w 1403195"/>
              <a:gd name="connsiteY59" fmla="*/ 4013953 h 6858000"/>
              <a:gd name="connsiteX60" fmla="*/ 488555 w 1403195"/>
              <a:gd name="connsiteY60" fmla="*/ 3974753 h 6858000"/>
              <a:gd name="connsiteX61" fmla="*/ 490153 w 1403195"/>
              <a:gd name="connsiteY61" fmla="*/ 3969950 h 6858000"/>
              <a:gd name="connsiteX62" fmla="*/ 483575 w 1403195"/>
              <a:gd name="connsiteY62" fmla="*/ 3933779 h 6858000"/>
              <a:gd name="connsiteX63" fmla="*/ 484906 w 1403195"/>
              <a:gd name="connsiteY63" fmla="*/ 3933093 h 6858000"/>
              <a:gd name="connsiteX64" fmla="*/ 489260 w 1403195"/>
              <a:gd name="connsiteY64" fmla="*/ 3922082 h 6858000"/>
              <a:gd name="connsiteX65" fmla="*/ 494338 w 1403195"/>
              <a:gd name="connsiteY65" fmla="*/ 3901461 h 6858000"/>
              <a:gd name="connsiteX66" fmla="*/ 516932 w 1403195"/>
              <a:gd name="connsiteY66" fmla="*/ 3813873 h 6858000"/>
              <a:gd name="connsiteX67" fmla="*/ 516357 w 1403195"/>
              <a:gd name="connsiteY67" fmla="*/ 3806161 h 6858000"/>
              <a:gd name="connsiteX68" fmla="*/ 516664 w 1403195"/>
              <a:gd name="connsiteY68" fmla="*/ 3805957 h 6858000"/>
              <a:gd name="connsiteX69" fmla="*/ 516691 w 1403195"/>
              <a:gd name="connsiteY69" fmla="*/ 3797724 h 6858000"/>
              <a:gd name="connsiteX70" fmla="*/ 515306 w 1403195"/>
              <a:gd name="connsiteY70" fmla="*/ 3792098 h 6858000"/>
              <a:gd name="connsiteX71" fmla="*/ 514190 w 1403195"/>
              <a:gd name="connsiteY71" fmla="*/ 3777135 h 6858000"/>
              <a:gd name="connsiteX72" fmla="*/ 515923 w 1403195"/>
              <a:gd name="connsiteY72" fmla="*/ 3771656 h 6858000"/>
              <a:gd name="connsiteX73" fmla="*/ 519666 w 1403195"/>
              <a:gd name="connsiteY73" fmla="*/ 3769007 h 6858000"/>
              <a:gd name="connsiteX74" fmla="*/ 519132 w 1403195"/>
              <a:gd name="connsiteY74" fmla="*/ 3767709 h 6858000"/>
              <a:gd name="connsiteX75" fmla="*/ 527828 w 1403195"/>
              <a:gd name="connsiteY75" fmla="*/ 3738082 h 6858000"/>
              <a:gd name="connsiteX76" fmla="*/ 535174 w 1403195"/>
              <a:gd name="connsiteY76" fmla="*/ 3673397 h 6858000"/>
              <a:gd name="connsiteX77" fmla="*/ 534470 w 1403195"/>
              <a:gd name="connsiteY77" fmla="*/ 3637109 h 6858000"/>
              <a:gd name="connsiteX78" fmla="*/ 537913 w 1403195"/>
              <a:gd name="connsiteY78" fmla="*/ 3536883 h 6858000"/>
              <a:gd name="connsiteX79" fmla="*/ 545451 w 1403195"/>
              <a:gd name="connsiteY79" fmla="*/ 3435652 h 6858000"/>
              <a:gd name="connsiteX80" fmla="*/ 547122 w 1403195"/>
              <a:gd name="connsiteY80" fmla="*/ 3307769 h 6858000"/>
              <a:gd name="connsiteX81" fmla="*/ 564685 w 1403195"/>
              <a:gd name="connsiteY81" fmla="*/ 3250522 h 6858000"/>
              <a:gd name="connsiteX82" fmla="*/ 565110 w 1403195"/>
              <a:gd name="connsiteY82" fmla="*/ 3229163 h 6858000"/>
              <a:gd name="connsiteX83" fmla="*/ 566933 w 1403195"/>
              <a:gd name="connsiteY83" fmla="*/ 3217217 h 6858000"/>
              <a:gd name="connsiteX84" fmla="*/ 553768 w 1403195"/>
              <a:gd name="connsiteY84" fmla="*/ 3183755 h 6858000"/>
              <a:gd name="connsiteX85" fmla="*/ 554269 w 1403195"/>
              <a:gd name="connsiteY85" fmla="*/ 3178642 h 6858000"/>
              <a:gd name="connsiteX86" fmla="*/ 541869 w 1403195"/>
              <a:gd name="connsiteY86" fmla="*/ 3158586 h 6858000"/>
              <a:gd name="connsiteX87" fmla="*/ 527054 w 1403195"/>
              <a:gd name="connsiteY87" fmla="*/ 3129034 h 6858000"/>
              <a:gd name="connsiteX88" fmla="*/ 527719 w 1403195"/>
              <a:gd name="connsiteY88" fmla="*/ 3126682 h 6858000"/>
              <a:gd name="connsiteX89" fmla="*/ 518587 w 1403195"/>
              <a:gd name="connsiteY89" fmla="*/ 3114519 h 6858000"/>
              <a:gd name="connsiteX90" fmla="*/ 505196 w 1403195"/>
              <a:gd name="connsiteY90" fmla="*/ 3106272 h 6858000"/>
              <a:gd name="connsiteX91" fmla="*/ 477926 w 1403195"/>
              <a:gd name="connsiteY91" fmla="*/ 2958185 h 6858000"/>
              <a:gd name="connsiteX92" fmla="*/ 420540 w 1403195"/>
              <a:gd name="connsiteY92" fmla="*/ 2762989 h 6858000"/>
              <a:gd name="connsiteX93" fmla="*/ 369458 w 1403195"/>
              <a:gd name="connsiteY93" fmla="*/ 2554718 h 6858000"/>
              <a:gd name="connsiteX94" fmla="*/ 349552 w 1403195"/>
              <a:gd name="connsiteY94" fmla="*/ 2485734 h 6858000"/>
              <a:gd name="connsiteX95" fmla="*/ 340275 w 1403195"/>
              <a:gd name="connsiteY95" fmla="*/ 2447068 h 6858000"/>
              <a:gd name="connsiteX96" fmla="*/ 327236 w 1403195"/>
              <a:gd name="connsiteY96" fmla="*/ 2425819 h 6858000"/>
              <a:gd name="connsiteX97" fmla="*/ 333235 w 1403195"/>
              <a:gd name="connsiteY97" fmla="*/ 2402874 h 6858000"/>
              <a:gd name="connsiteX98" fmla="*/ 335847 w 1403195"/>
              <a:gd name="connsiteY98" fmla="*/ 2381443 h 6858000"/>
              <a:gd name="connsiteX99" fmla="*/ 312176 w 1403195"/>
              <a:gd name="connsiteY99" fmla="*/ 2261920 h 6858000"/>
              <a:gd name="connsiteX100" fmla="*/ 302063 w 1403195"/>
              <a:gd name="connsiteY100" fmla="*/ 2195378 h 6858000"/>
              <a:gd name="connsiteX101" fmla="*/ 286280 w 1403195"/>
              <a:gd name="connsiteY101" fmla="*/ 2155135 h 6858000"/>
              <a:gd name="connsiteX102" fmla="*/ 283738 w 1403195"/>
              <a:gd name="connsiteY102" fmla="*/ 2118008 h 6858000"/>
              <a:gd name="connsiteX103" fmla="*/ 284731 w 1403195"/>
              <a:gd name="connsiteY103" fmla="*/ 2050531 h 6858000"/>
              <a:gd name="connsiteX104" fmla="*/ 276537 w 1403195"/>
              <a:gd name="connsiteY104" fmla="*/ 1963269 h 6858000"/>
              <a:gd name="connsiteX105" fmla="*/ 257715 w 1403195"/>
              <a:gd name="connsiteY105" fmla="*/ 1906352 h 6858000"/>
              <a:gd name="connsiteX106" fmla="*/ 234272 w 1403195"/>
              <a:gd name="connsiteY106" fmla="*/ 1861531 h 6858000"/>
              <a:gd name="connsiteX107" fmla="*/ 188071 w 1403195"/>
              <a:gd name="connsiteY107" fmla="*/ 1732919 h 6858000"/>
              <a:gd name="connsiteX108" fmla="*/ 160382 w 1403195"/>
              <a:gd name="connsiteY108" fmla="*/ 1663540 h 6858000"/>
              <a:gd name="connsiteX109" fmla="*/ 159508 w 1403195"/>
              <a:gd name="connsiteY109" fmla="*/ 1615777 h 6858000"/>
              <a:gd name="connsiteX110" fmla="*/ 140303 w 1403195"/>
              <a:gd name="connsiteY110" fmla="*/ 1563678 h 6858000"/>
              <a:gd name="connsiteX111" fmla="*/ 153383 w 1403195"/>
              <a:gd name="connsiteY111" fmla="*/ 1519474 h 6858000"/>
              <a:gd name="connsiteX112" fmla="*/ 146125 w 1403195"/>
              <a:gd name="connsiteY112" fmla="*/ 1477995 h 6858000"/>
              <a:gd name="connsiteX113" fmla="*/ 132210 w 1403195"/>
              <a:gd name="connsiteY113" fmla="*/ 1373769 h 6858000"/>
              <a:gd name="connsiteX114" fmla="*/ 140517 w 1403195"/>
              <a:gd name="connsiteY114" fmla="*/ 1307086 h 6858000"/>
              <a:gd name="connsiteX115" fmla="*/ 141705 w 1403195"/>
              <a:gd name="connsiteY115" fmla="*/ 1189033 h 6858000"/>
              <a:gd name="connsiteX116" fmla="*/ 146390 w 1403195"/>
              <a:gd name="connsiteY116" fmla="*/ 1168288 h 6858000"/>
              <a:gd name="connsiteX117" fmla="*/ 138672 w 1403195"/>
              <a:gd name="connsiteY117" fmla="*/ 1142577 h 6858000"/>
              <a:gd name="connsiteX118" fmla="*/ 127978 w 1403195"/>
              <a:gd name="connsiteY118" fmla="*/ 1088484 h 6858000"/>
              <a:gd name="connsiteX119" fmla="*/ 116714 w 1403195"/>
              <a:gd name="connsiteY119" fmla="*/ 1016103 h 6858000"/>
              <a:gd name="connsiteX120" fmla="*/ 118170 w 1403195"/>
              <a:gd name="connsiteY120" fmla="*/ 932283 h 6858000"/>
              <a:gd name="connsiteX121" fmla="*/ 120406 w 1403195"/>
              <a:gd name="connsiteY121" fmla="*/ 915925 h 6858000"/>
              <a:gd name="connsiteX122" fmla="*/ 113035 w 1403195"/>
              <a:gd name="connsiteY122" fmla="*/ 896999 h 6858000"/>
              <a:gd name="connsiteX123" fmla="*/ 82443 w 1403195"/>
              <a:gd name="connsiteY123" fmla="*/ 821517 h 6858000"/>
              <a:gd name="connsiteX124" fmla="*/ 61393 w 1403195"/>
              <a:gd name="connsiteY124" fmla="*/ 751353 h 6858000"/>
              <a:gd name="connsiteX125" fmla="*/ 60951 w 1403195"/>
              <a:gd name="connsiteY125" fmla="*/ 721230 h 6858000"/>
              <a:gd name="connsiteX126" fmla="*/ 46622 w 1403195"/>
              <a:gd name="connsiteY126" fmla="*/ 681659 h 6858000"/>
              <a:gd name="connsiteX127" fmla="*/ 32041 w 1403195"/>
              <a:gd name="connsiteY127" fmla="*/ 635218 h 6858000"/>
              <a:gd name="connsiteX128" fmla="*/ 37052 w 1403195"/>
              <a:gd name="connsiteY128" fmla="*/ 613763 h 6858000"/>
              <a:gd name="connsiteX129" fmla="*/ 22994 w 1403195"/>
              <a:gd name="connsiteY129" fmla="*/ 598582 h 6858000"/>
              <a:gd name="connsiteX130" fmla="*/ 22675 w 1403195"/>
              <a:gd name="connsiteY130" fmla="*/ 576846 h 6858000"/>
              <a:gd name="connsiteX131" fmla="*/ 2301 w 1403195"/>
              <a:gd name="connsiteY131" fmla="*/ 530055 h 6858000"/>
              <a:gd name="connsiteX132" fmla="*/ 1549 w 1403195"/>
              <a:gd name="connsiteY132" fmla="*/ 465389 h 6858000"/>
              <a:gd name="connsiteX133" fmla="*/ 90145 w 1403195"/>
              <a:gd name="connsiteY133" fmla="*/ 353137 h 6858000"/>
              <a:gd name="connsiteX134" fmla="*/ 111655 w 1403195"/>
              <a:gd name="connsiteY134" fmla="*/ 309501 h 6858000"/>
              <a:gd name="connsiteX135" fmla="*/ 95838 w 1403195"/>
              <a:gd name="connsiteY135" fmla="*/ 275771 h 6858000"/>
              <a:gd name="connsiteX136" fmla="*/ 112865 w 1403195"/>
              <a:gd name="connsiteY136" fmla="*/ 212860 h 6858000"/>
              <a:gd name="connsiteX137" fmla="*/ 104575 w 1403195"/>
              <a:gd name="connsiteY137" fmla="*/ 144983 h 6858000"/>
              <a:gd name="connsiteX138" fmla="*/ 116859 w 1403195"/>
              <a:gd name="connsiteY138" fmla="*/ 55288 h 6858000"/>
              <a:gd name="connsiteX139" fmla="*/ 76413 w 1403195"/>
              <a:gd name="connsiteY139" fmla="*/ 0 h 6858000"/>
              <a:gd name="connsiteX0" fmla="*/ 74305 w 1401087"/>
              <a:gd name="connsiteY0" fmla="*/ 0 h 6858000"/>
              <a:gd name="connsiteX1" fmla="*/ 1401087 w 1401087"/>
              <a:gd name="connsiteY1" fmla="*/ 0 h 6858000"/>
              <a:gd name="connsiteX2" fmla="*/ 1401087 w 1401087"/>
              <a:gd name="connsiteY2" fmla="*/ 6858000 h 6858000"/>
              <a:gd name="connsiteX3" fmla="*/ 137781 w 1401087"/>
              <a:gd name="connsiteY3" fmla="*/ 6857735 h 6858000"/>
              <a:gd name="connsiteX4" fmla="*/ 174374 w 1401087"/>
              <a:gd name="connsiteY4" fmla="*/ 6776847 h 6858000"/>
              <a:gd name="connsiteX5" fmla="*/ 185874 w 1401087"/>
              <a:gd name="connsiteY5" fmla="*/ 6737706 h 6858000"/>
              <a:gd name="connsiteX6" fmla="*/ 210613 w 1401087"/>
              <a:gd name="connsiteY6" fmla="*/ 6691589 h 6858000"/>
              <a:gd name="connsiteX7" fmla="*/ 188170 w 1401087"/>
              <a:gd name="connsiteY7" fmla="*/ 6659970 h 6858000"/>
              <a:gd name="connsiteX8" fmla="*/ 203261 w 1401087"/>
              <a:gd name="connsiteY8" fmla="*/ 6636211 h 6858000"/>
              <a:gd name="connsiteX9" fmla="*/ 220705 w 1401087"/>
              <a:gd name="connsiteY9" fmla="*/ 6594177 h 6858000"/>
              <a:gd name="connsiteX10" fmla="*/ 234745 w 1401087"/>
              <a:gd name="connsiteY10" fmla="*/ 6557575 h 6858000"/>
              <a:gd name="connsiteX11" fmla="*/ 287702 w 1401087"/>
              <a:gd name="connsiteY11" fmla="*/ 6492130 h 6858000"/>
              <a:gd name="connsiteX12" fmla="*/ 303389 w 1401087"/>
              <a:gd name="connsiteY12" fmla="*/ 6431610 h 6858000"/>
              <a:gd name="connsiteX13" fmla="*/ 347094 w 1401087"/>
              <a:gd name="connsiteY13" fmla="*/ 6379786 h 6858000"/>
              <a:gd name="connsiteX14" fmla="*/ 330317 w 1401087"/>
              <a:gd name="connsiteY14" fmla="*/ 6334727 h 6858000"/>
              <a:gd name="connsiteX15" fmla="*/ 307732 w 1401087"/>
              <a:gd name="connsiteY15" fmla="*/ 6313295 h 6858000"/>
              <a:gd name="connsiteX16" fmla="*/ 314896 w 1401087"/>
              <a:gd name="connsiteY16" fmla="*/ 6280046 h 6858000"/>
              <a:gd name="connsiteX17" fmla="*/ 297641 w 1401087"/>
              <a:gd name="connsiteY17" fmla="*/ 6270265 h 6858000"/>
              <a:gd name="connsiteX18" fmla="*/ 324669 w 1401087"/>
              <a:gd name="connsiteY18" fmla="*/ 6252834 h 6858000"/>
              <a:gd name="connsiteX19" fmla="*/ 302661 w 1401087"/>
              <a:gd name="connsiteY19" fmla="*/ 6202459 h 6858000"/>
              <a:gd name="connsiteX20" fmla="*/ 301459 w 1401087"/>
              <a:gd name="connsiteY20" fmla="*/ 6153037 h 6858000"/>
              <a:gd name="connsiteX21" fmla="*/ 316874 w 1401087"/>
              <a:gd name="connsiteY21" fmla="*/ 6078132 h 6858000"/>
              <a:gd name="connsiteX22" fmla="*/ 304261 w 1401087"/>
              <a:gd name="connsiteY22" fmla="*/ 6028119 h 6858000"/>
              <a:gd name="connsiteX23" fmla="*/ 289490 w 1401087"/>
              <a:gd name="connsiteY23" fmla="*/ 5926735 h 6858000"/>
              <a:gd name="connsiteX24" fmla="*/ 339002 w 1401087"/>
              <a:gd name="connsiteY24" fmla="*/ 5712857 h 6858000"/>
              <a:gd name="connsiteX25" fmla="*/ 318077 w 1401087"/>
              <a:gd name="connsiteY25" fmla="*/ 5676393 h 6858000"/>
              <a:gd name="connsiteX26" fmla="*/ 357669 w 1401087"/>
              <a:gd name="connsiteY26" fmla="*/ 5563435 h 6858000"/>
              <a:gd name="connsiteX27" fmla="*/ 404799 w 1401087"/>
              <a:gd name="connsiteY27" fmla="*/ 5437125 h 6858000"/>
              <a:gd name="connsiteX28" fmla="*/ 418367 w 1401087"/>
              <a:gd name="connsiteY28" fmla="*/ 5396260 h 6858000"/>
              <a:gd name="connsiteX29" fmla="*/ 434348 w 1401087"/>
              <a:gd name="connsiteY29" fmla="*/ 5330009 h 6858000"/>
              <a:gd name="connsiteX30" fmla="*/ 467841 w 1401087"/>
              <a:gd name="connsiteY30" fmla="*/ 5273739 h 6858000"/>
              <a:gd name="connsiteX31" fmla="*/ 477440 w 1401087"/>
              <a:gd name="connsiteY31" fmla="*/ 5241779 h 6858000"/>
              <a:gd name="connsiteX32" fmla="*/ 488666 w 1401087"/>
              <a:gd name="connsiteY32" fmla="*/ 5225268 h 6858000"/>
              <a:gd name="connsiteX33" fmla="*/ 489686 w 1401087"/>
              <a:gd name="connsiteY33" fmla="*/ 5217684 h 6858000"/>
              <a:gd name="connsiteX34" fmla="*/ 497027 w 1401087"/>
              <a:gd name="connsiteY34" fmla="*/ 5193377 h 6858000"/>
              <a:gd name="connsiteX35" fmla="*/ 500330 w 1401087"/>
              <a:gd name="connsiteY35" fmla="*/ 5179288 h 6858000"/>
              <a:gd name="connsiteX36" fmla="*/ 501314 w 1401087"/>
              <a:gd name="connsiteY36" fmla="*/ 5173621 h 6858000"/>
              <a:gd name="connsiteX37" fmla="*/ 496948 w 1401087"/>
              <a:gd name="connsiteY37" fmla="*/ 5159961 h 6858000"/>
              <a:gd name="connsiteX38" fmla="*/ 503625 w 1401087"/>
              <a:gd name="connsiteY38" fmla="*/ 5144295 h 6858000"/>
              <a:gd name="connsiteX39" fmla="*/ 500558 w 1401087"/>
              <a:gd name="connsiteY39" fmla="*/ 5125185 h 6858000"/>
              <a:gd name="connsiteX40" fmla="*/ 507388 w 1401087"/>
              <a:gd name="connsiteY40" fmla="*/ 5121884 h 6858000"/>
              <a:gd name="connsiteX41" fmla="*/ 514424 w 1401087"/>
              <a:gd name="connsiteY41" fmla="*/ 5067850 h 6858000"/>
              <a:gd name="connsiteX42" fmla="*/ 517155 w 1401087"/>
              <a:gd name="connsiteY42" fmla="*/ 5060861 h 6858000"/>
              <a:gd name="connsiteX43" fmla="*/ 513859 w 1401087"/>
              <a:gd name="connsiteY43" fmla="*/ 5034192 h 6858000"/>
              <a:gd name="connsiteX44" fmla="*/ 515413 w 1401087"/>
              <a:gd name="connsiteY44" fmla="*/ 4993030 h 6858000"/>
              <a:gd name="connsiteX45" fmla="*/ 522322 w 1401087"/>
              <a:gd name="connsiteY45" fmla="*/ 4946844 h 6858000"/>
              <a:gd name="connsiteX46" fmla="*/ 518178 w 1401087"/>
              <a:gd name="connsiteY46" fmla="*/ 4932692 h 6858000"/>
              <a:gd name="connsiteX47" fmla="*/ 533581 w 1401087"/>
              <a:gd name="connsiteY47" fmla="*/ 4858827 h 6858000"/>
              <a:gd name="connsiteX48" fmla="*/ 539484 w 1401087"/>
              <a:gd name="connsiteY48" fmla="*/ 4821170 h 6858000"/>
              <a:gd name="connsiteX49" fmla="*/ 544217 w 1401087"/>
              <a:gd name="connsiteY49" fmla="*/ 4780965 h 6858000"/>
              <a:gd name="connsiteX50" fmla="*/ 545510 w 1401087"/>
              <a:gd name="connsiteY50" fmla="*/ 4750867 h 6858000"/>
              <a:gd name="connsiteX51" fmla="*/ 543317 w 1401087"/>
              <a:gd name="connsiteY51" fmla="*/ 4690749 h 6858000"/>
              <a:gd name="connsiteX52" fmla="*/ 538797 w 1401087"/>
              <a:gd name="connsiteY52" fmla="*/ 4584173 h 6858000"/>
              <a:gd name="connsiteX53" fmla="*/ 533880 w 1401087"/>
              <a:gd name="connsiteY53" fmla="*/ 4444346 h 6858000"/>
              <a:gd name="connsiteX54" fmla="*/ 530445 w 1401087"/>
              <a:gd name="connsiteY54" fmla="*/ 4375228 h 6858000"/>
              <a:gd name="connsiteX55" fmla="*/ 511098 w 1401087"/>
              <a:gd name="connsiteY55" fmla="*/ 4214165 h 6858000"/>
              <a:gd name="connsiteX56" fmla="*/ 515171 w 1401087"/>
              <a:gd name="connsiteY56" fmla="*/ 4090296 h 6858000"/>
              <a:gd name="connsiteX57" fmla="*/ 500427 w 1401087"/>
              <a:gd name="connsiteY57" fmla="*/ 4033999 h 6858000"/>
              <a:gd name="connsiteX58" fmla="*/ 501576 w 1401087"/>
              <a:gd name="connsiteY58" fmla="*/ 4031933 h 6858000"/>
              <a:gd name="connsiteX59" fmla="*/ 500152 w 1401087"/>
              <a:gd name="connsiteY59" fmla="*/ 4013953 h 6858000"/>
              <a:gd name="connsiteX60" fmla="*/ 486447 w 1401087"/>
              <a:gd name="connsiteY60" fmla="*/ 3974753 h 6858000"/>
              <a:gd name="connsiteX61" fmla="*/ 488045 w 1401087"/>
              <a:gd name="connsiteY61" fmla="*/ 3969950 h 6858000"/>
              <a:gd name="connsiteX62" fmla="*/ 481467 w 1401087"/>
              <a:gd name="connsiteY62" fmla="*/ 3933779 h 6858000"/>
              <a:gd name="connsiteX63" fmla="*/ 482798 w 1401087"/>
              <a:gd name="connsiteY63" fmla="*/ 3933093 h 6858000"/>
              <a:gd name="connsiteX64" fmla="*/ 487152 w 1401087"/>
              <a:gd name="connsiteY64" fmla="*/ 3922082 h 6858000"/>
              <a:gd name="connsiteX65" fmla="*/ 492230 w 1401087"/>
              <a:gd name="connsiteY65" fmla="*/ 3901461 h 6858000"/>
              <a:gd name="connsiteX66" fmla="*/ 514824 w 1401087"/>
              <a:gd name="connsiteY66" fmla="*/ 3813873 h 6858000"/>
              <a:gd name="connsiteX67" fmla="*/ 514249 w 1401087"/>
              <a:gd name="connsiteY67" fmla="*/ 3806161 h 6858000"/>
              <a:gd name="connsiteX68" fmla="*/ 514556 w 1401087"/>
              <a:gd name="connsiteY68" fmla="*/ 3805957 h 6858000"/>
              <a:gd name="connsiteX69" fmla="*/ 514583 w 1401087"/>
              <a:gd name="connsiteY69" fmla="*/ 3797724 h 6858000"/>
              <a:gd name="connsiteX70" fmla="*/ 513198 w 1401087"/>
              <a:gd name="connsiteY70" fmla="*/ 3792098 h 6858000"/>
              <a:gd name="connsiteX71" fmla="*/ 512082 w 1401087"/>
              <a:gd name="connsiteY71" fmla="*/ 3777135 h 6858000"/>
              <a:gd name="connsiteX72" fmla="*/ 513815 w 1401087"/>
              <a:gd name="connsiteY72" fmla="*/ 3771656 h 6858000"/>
              <a:gd name="connsiteX73" fmla="*/ 517558 w 1401087"/>
              <a:gd name="connsiteY73" fmla="*/ 3769007 h 6858000"/>
              <a:gd name="connsiteX74" fmla="*/ 517024 w 1401087"/>
              <a:gd name="connsiteY74" fmla="*/ 3767709 h 6858000"/>
              <a:gd name="connsiteX75" fmla="*/ 525720 w 1401087"/>
              <a:gd name="connsiteY75" fmla="*/ 3738082 h 6858000"/>
              <a:gd name="connsiteX76" fmla="*/ 533066 w 1401087"/>
              <a:gd name="connsiteY76" fmla="*/ 3673397 h 6858000"/>
              <a:gd name="connsiteX77" fmla="*/ 532362 w 1401087"/>
              <a:gd name="connsiteY77" fmla="*/ 3637109 h 6858000"/>
              <a:gd name="connsiteX78" fmla="*/ 535805 w 1401087"/>
              <a:gd name="connsiteY78" fmla="*/ 3536883 h 6858000"/>
              <a:gd name="connsiteX79" fmla="*/ 543343 w 1401087"/>
              <a:gd name="connsiteY79" fmla="*/ 3435652 h 6858000"/>
              <a:gd name="connsiteX80" fmla="*/ 545014 w 1401087"/>
              <a:gd name="connsiteY80" fmla="*/ 3307769 h 6858000"/>
              <a:gd name="connsiteX81" fmla="*/ 562577 w 1401087"/>
              <a:gd name="connsiteY81" fmla="*/ 3250522 h 6858000"/>
              <a:gd name="connsiteX82" fmla="*/ 563002 w 1401087"/>
              <a:gd name="connsiteY82" fmla="*/ 3229163 h 6858000"/>
              <a:gd name="connsiteX83" fmla="*/ 564825 w 1401087"/>
              <a:gd name="connsiteY83" fmla="*/ 3217217 h 6858000"/>
              <a:gd name="connsiteX84" fmla="*/ 551660 w 1401087"/>
              <a:gd name="connsiteY84" fmla="*/ 3183755 h 6858000"/>
              <a:gd name="connsiteX85" fmla="*/ 552161 w 1401087"/>
              <a:gd name="connsiteY85" fmla="*/ 3178642 h 6858000"/>
              <a:gd name="connsiteX86" fmla="*/ 539761 w 1401087"/>
              <a:gd name="connsiteY86" fmla="*/ 3158586 h 6858000"/>
              <a:gd name="connsiteX87" fmla="*/ 524946 w 1401087"/>
              <a:gd name="connsiteY87" fmla="*/ 3129034 h 6858000"/>
              <a:gd name="connsiteX88" fmla="*/ 525611 w 1401087"/>
              <a:gd name="connsiteY88" fmla="*/ 3126682 h 6858000"/>
              <a:gd name="connsiteX89" fmla="*/ 516479 w 1401087"/>
              <a:gd name="connsiteY89" fmla="*/ 3114519 h 6858000"/>
              <a:gd name="connsiteX90" fmla="*/ 503088 w 1401087"/>
              <a:gd name="connsiteY90" fmla="*/ 3106272 h 6858000"/>
              <a:gd name="connsiteX91" fmla="*/ 475818 w 1401087"/>
              <a:gd name="connsiteY91" fmla="*/ 2958185 h 6858000"/>
              <a:gd name="connsiteX92" fmla="*/ 418432 w 1401087"/>
              <a:gd name="connsiteY92" fmla="*/ 2762989 h 6858000"/>
              <a:gd name="connsiteX93" fmla="*/ 367350 w 1401087"/>
              <a:gd name="connsiteY93" fmla="*/ 2554718 h 6858000"/>
              <a:gd name="connsiteX94" fmla="*/ 347444 w 1401087"/>
              <a:gd name="connsiteY94" fmla="*/ 2485734 h 6858000"/>
              <a:gd name="connsiteX95" fmla="*/ 338167 w 1401087"/>
              <a:gd name="connsiteY95" fmla="*/ 2447068 h 6858000"/>
              <a:gd name="connsiteX96" fmla="*/ 325128 w 1401087"/>
              <a:gd name="connsiteY96" fmla="*/ 2425819 h 6858000"/>
              <a:gd name="connsiteX97" fmla="*/ 331127 w 1401087"/>
              <a:gd name="connsiteY97" fmla="*/ 2402874 h 6858000"/>
              <a:gd name="connsiteX98" fmla="*/ 333739 w 1401087"/>
              <a:gd name="connsiteY98" fmla="*/ 2381443 h 6858000"/>
              <a:gd name="connsiteX99" fmla="*/ 310068 w 1401087"/>
              <a:gd name="connsiteY99" fmla="*/ 2261920 h 6858000"/>
              <a:gd name="connsiteX100" fmla="*/ 299955 w 1401087"/>
              <a:gd name="connsiteY100" fmla="*/ 2195378 h 6858000"/>
              <a:gd name="connsiteX101" fmla="*/ 284172 w 1401087"/>
              <a:gd name="connsiteY101" fmla="*/ 2155135 h 6858000"/>
              <a:gd name="connsiteX102" fmla="*/ 281630 w 1401087"/>
              <a:gd name="connsiteY102" fmla="*/ 2118008 h 6858000"/>
              <a:gd name="connsiteX103" fmla="*/ 282623 w 1401087"/>
              <a:gd name="connsiteY103" fmla="*/ 2050531 h 6858000"/>
              <a:gd name="connsiteX104" fmla="*/ 274429 w 1401087"/>
              <a:gd name="connsiteY104" fmla="*/ 1963269 h 6858000"/>
              <a:gd name="connsiteX105" fmla="*/ 255607 w 1401087"/>
              <a:gd name="connsiteY105" fmla="*/ 1906352 h 6858000"/>
              <a:gd name="connsiteX106" fmla="*/ 232164 w 1401087"/>
              <a:gd name="connsiteY106" fmla="*/ 1861531 h 6858000"/>
              <a:gd name="connsiteX107" fmla="*/ 185963 w 1401087"/>
              <a:gd name="connsiteY107" fmla="*/ 1732919 h 6858000"/>
              <a:gd name="connsiteX108" fmla="*/ 158274 w 1401087"/>
              <a:gd name="connsiteY108" fmla="*/ 1663540 h 6858000"/>
              <a:gd name="connsiteX109" fmla="*/ 157400 w 1401087"/>
              <a:gd name="connsiteY109" fmla="*/ 1615777 h 6858000"/>
              <a:gd name="connsiteX110" fmla="*/ 138195 w 1401087"/>
              <a:gd name="connsiteY110" fmla="*/ 1563678 h 6858000"/>
              <a:gd name="connsiteX111" fmla="*/ 151275 w 1401087"/>
              <a:gd name="connsiteY111" fmla="*/ 1519474 h 6858000"/>
              <a:gd name="connsiteX112" fmla="*/ 144017 w 1401087"/>
              <a:gd name="connsiteY112" fmla="*/ 1477995 h 6858000"/>
              <a:gd name="connsiteX113" fmla="*/ 130102 w 1401087"/>
              <a:gd name="connsiteY113" fmla="*/ 1373769 h 6858000"/>
              <a:gd name="connsiteX114" fmla="*/ 138409 w 1401087"/>
              <a:gd name="connsiteY114" fmla="*/ 1307086 h 6858000"/>
              <a:gd name="connsiteX115" fmla="*/ 139597 w 1401087"/>
              <a:gd name="connsiteY115" fmla="*/ 1189033 h 6858000"/>
              <a:gd name="connsiteX116" fmla="*/ 144282 w 1401087"/>
              <a:gd name="connsiteY116" fmla="*/ 1168288 h 6858000"/>
              <a:gd name="connsiteX117" fmla="*/ 136564 w 1401087"/>
              <a:gd name="connsiteY117" fmla="*/ 1142577 h 6858000"/>
              <a:gd name="connsiteX118" fmla="*/ 125870 w 1401087"/>
              <a:gd name="connsiteY118" fmla="*/ 1088484 h 6858000"/>
              <a:gd name="connsiteX119" fmla="*/ 114606 w 1401087"/>
              <a:gd name="connsiteY119" fmla="*/ 1016103 h 6858000"/>
              <a:gd name="connsiteX120" fmla="*/ 116062 w 1401087"/>
              <a:gd name="connsiteY120" fmla="*/ 932283 h 6858000"/>
              <a:gd name="connsiteX121" fmla="*/ 118298 w 1401087"/>
              <a:gd name="connsiteY121" fmla="*/ 915925 h 6858000"/>
              <a:gd name="connsiteX122" fmla="*/ 110927 w 1401087"/>
              <a:gd name="connsiteY122" fmla="*/ 896999 h 6858000"/>
              <a:gd name="connsiteX123" fmla="*/ 80335 w 1401087"/>
              <a:gd name="connsiteY123" fmla="*/ 821517 h 6858000"/>
              <a:gd name="connsiteX124" fmla="*/ 59285 w 1401087"/>
              <a:gd name="connsiteY124" fmla="*/ 751353 h 6858000"/>
              <a:gd name="connsiteX125" fmla="*/ 58843 w 1401087"/>
              <a:gd name="connsiteY125" fmla="*/ 721230 h 6858000"/>
              <a:gd name="connsiteX126" fmla="*/ 44514 w 1401087"/>
              <a:gd name="connsiteY126" fmla="*/ 681659 h 6858000"/>
              <a:gd name="connsiteX127" fmla="*/ 29933 w 1401087"/>
              <a:gd name="connsiteY127" fmla="*/ 635218 h 6858000"/>
              <a:gd name="connsiteX128" fmla="*/ 34944 w 1401087"/>
              <a:gd name="connsiteY128" fmla="*/ 613763 h 6858000"/>
              <a:gd name="connsiteX129" fmla="*/ 20886 w 1401087"/>
              <a:gd name="connsiteY129" fmla="*/ 598582 h 6858000"/>
              <a:gd name="connsiteX130" fmla="*/ 20567 w 1401087"/>
              <a:gd name="connsiteY130" fmla="*/ 576846 h 6858000"/>
              <a:gd name="connsiteX131" fmla="*/ 193 w 1401087"/>
              <a:gd name="connsiteY131" fmla="*/ 530055 h 6858000"/>
              <a:gd name="connsiteX132" fmla="*/ 88207 w 1401087"/>
              <a:gd name="connsiteY132" fmla="*/ 393828 h 6858000"/>
              <a:gd name="connsiteX133" fmla="*/ 88037 w 1401087"/>
              <a:gd name="connsiteY133" fmla="*/ 353137 h 6858000"/>
              <a:gd name="connsiteX134" fmla="*/ 109547 w 1401087"/>
              <a:gd name="connsiteY134" fmla="*/ 309501 h 6858000"/>
              <a:gd name="connsiteX135" fmla="*/ 93730 w 1401087"/>
              <a:gd name="connsiteY135" fmla="*/ 275771 h 6858000"/>
              <a:gd name="connsiteX136" fmla="*/ 110757 w 1401087"/>
              <a:gd name="connsiteY136" fmla="*/ 212860 h 6858000"/>
              <a:gd name="connsiteX137" fmla="*/ 102467 w 1401087"/>
              <a:gd name="connsiteY137" fmla="*/ 144983 h 6858000"/>
              <a:gd name="connsiteX138" fmla="*/ 114751 w 1401087"/>
              <a:gd name="connsiteY138" fmla="*/ 55288 h 6858000"/>
              <a:gd name="connsiteX139" fmla="*/ 74305 w 1401087"/>
              <a:gd name="connsiteY139" fmla="*/ 0 h 6858000"/>
              <a:gd name="connsiteX0" fmla="*/ 53738 w 1380520"/>
              <a:gd name="connsiteY0" fmla="*/ 0 h 6858000"/>
              <a:gd name="connsiteX1" fmla="*/ 1380520 w 1380520"/>
              <a:gd name="connsiteY1" fmla="*/ 0 h 6858000"/>
              <a:gd name="connsiteX2" fmla="*/ 1380520 w 1380520"/>
              <a:gd name="connsiteY2" fmla="*/ 6858000 h 6858000"/>
              <a:gd name="connsiteX3" fmla="*/ 117214 w 1380520"/>
              <a:gd name="connsiteY3" fmla="*/ 6857735 h 6858000"/>
              <a:gd name="connsiteX4" fmla="*/ 153807 w 1380520"/>
              <a:gd name="connsiteY4" fmla="*/ 6776847 h 6858000"/>
              <a:gd name="connsiteX5" fmla="*/ 165307 w 1380520"/>
              <a:gd name="connsiteY5" fmla="*/ 6737706 h 6858000"/>
              <a:gd name="connsiteX6" fmla="*/ 190046 w 1380520"/>
              <a:gd name="connsiteY6" fmla="*/ 6691589 h 6858000"/>
              <a:gd name="connsiteX7" fmla="*/ 167603 w 1380520"/>
              <a:gd name="connsiteY7" fmla="*/ 6659970 h 6858000"/>
              <a:gd name="connsiteX8" fmla="*/ 182694 w 1380520"/>
              <a:gd name="connsiteY8" fmla="*/ 6636211 h 6858000"/>
              <a:gd name="connsiteX9" fmla="*/ 200138 w 1380520"/>
              <a:gd name="connsiteY9" fmla="*/ 6594177 h 6858000"/>
              <a:gd name="connsiteX10" fmla="*/ 214178 w 1380520"/>
              <a:gd name="connsiteY10" fmla="*/ 6557575 h 6858000"/>
              <a:gd name="connsiteX11" fmla="*/ 267135 w 1380520"/>
              <a:gd name="connsiteY11" fmla="*/ 6492130 h 6858000"/>
              <a:gd name="connsiteX12" fmla="*/ 282822 w 1380520"/>
              <a:gd name="connsiteY12" fmla="*/ 6431610 h 6858000"/>
              <a:gd name="connsiteX13" fmla="*/ 326527 w 1380520"/>
              <a:gd name="connsiteY13" fmla="*/ 6379786 h 6858000"/>
              <a:gd name="connsiteX14" fmla="*/ 309750 w 1380520"/>
              <a:gd name="connsiteY14" fmla="*/ 6334727 h 6858000"/>
              <a:gd name="connsiteX15" fmla="*/ 287165 w 1380520"/>
              <a:gd name="connsiteY15" fmla="*/ 6313295 h 6858000"/>
              <a:gd name="connsiteX16" fmla="*/ 294329 w 1380520"/>
              <a:gd name="connsiteY16" fmla="*/ 6280046 h 6858000"/>
              <a:gd name="connsiteX17" fmla="*/ 277074 w 1380520"/>
              <a:gd name="connsiteY17" fmla="*/ 6270265 h 6858000"/>
              <a:gd name="connsiteX18" fmla="*/ 304102 w 1380520"/>
              <a:gd name="connsiteY18" fmla="*/ 6252834 h 6858000"/>
              <a:gd name="connsiteX19" fmla="*/ 282094 w 1380520"/>
              <a:gd name="connsiteY19" fmla="*/ 6202459 h 6858000"/>
              <a:gd name="connsiteX20" fmla="*/ 280892 w 1380520"/>
              <a:gd name="connsiteY20" fmla="*/ 6153037 h 6858000"/>
              <a:gd name="connsiteX21" fmla="*/ 296307 w 1380520"/>
              <a:gd name="connsiteY21" fmla="*/ 6078132 h 6858000"/>
              <a:gd name="connsiteX22" fmla="*/ 283694 w 1380520"/>
              <a:gd name="connsiteY22" fmla="*/ 6028119 h 6858000"/>
              <a:gd name="connsiteX23" fmla="*/ 268923 w 1380520"/>
              <a:gd name="connsiteY23" fmla="*/ 5926735 h 6858000"/>
              <a:gd name="connsiteX24" fmla="*/ 318435 w 1380520"/>
              <a:gd name="connsiteY24" fmla="*/ 5712857 h 6858000"/>
              <a:gd name="connsiteX25" fmla="*/ 297510 w 1380520"/>
              <a:gd name="connsiteY25" fmla="*/ 5676393 h 6858000"/>
              <a:gd name="connsiteX26" fmla="*/ 337102 w 1380520"/>
              <a:gd name="connsiteY26" fmla="*/ 5563435 h 6858000"/>
              <a:gd name="connsiteX27" fmla="*/ 384232 w 1380520"/>
              <a:gd name="connsiteY27" fmla="*/ 5437125 h 6858000"/>
              <a:gd name="connsiteX28" fmla="*/ 397800 w 1380520"/>
              <a:gd name="connsiteY28" fmla="*/ 5396260 h 6858000"/>
              <a:gd name="connsiteX29" fmla="*/ 413781 w 1380520"/>
              <a:gd name="connsiteY29" fmla="*/ 5330009 h 6858000"/>
              <a:gd name="connsiteX30" fmla="*/ 447274 w 1380520"/>
              <a:gd name="connsiteY30" fmla="*/ 5273739 h 6858000"/>
              <a:gd name="connsiteX31" fmla="*/ 456873 w 1380520"/>
              <a:gd name="connsiteY31" fmla="*/ 5241779 h 6858000"/>
              <a:gd name="connsiteX32" fmla="*/ 468099 w 1380520"/>
              <a:gd name="connsiteY32" fmla="*/ 5225268 h 6858000"/>
              <a:gd name="connsiteX33" fmla="*/ 469119 w 1380520"/>
              <a:gd name="connsiteY33" fmla="*/ 5217684 h 6858000"/>
              <a:gd name="connsiteX34" fmla="*/ 476460 w 1380520"/>
              <a:gd name="connsiteY34" fmla="*/ 5193377 h 6858000"/>
              <a:gd name="connsiteX35" fmla="*/ 479763 w 1380520"/>
              <a:gd name="connsiteY35" fmla="*/ 5179288 h 6858000"/>
              <a:gd name="connsiteX36" fmla="*/ 480747 w 1380520"/>
              <a:gd name="connsiteY36" fmla="*/ 5173621 h 6858000"/>
              <a:gd name="connsiteX37" fmla="*/ 476381 w 1380520"/>
              <a:gd name="connsiteY37" fmla="*/ 5159961 h 6858000"/>
              <a:gd name="connsiteX38" fmla="*/ 483058 w 1380520"/>
              <a:gd name="connsiteY38" fmla="*/ 5144295 h 6858000"/>
              <a:gd name="connsiteX39" fmla="*/ 479991 w 1380520"/>
              <a:gd name="connsiteY39" fmla="*/ 5125185 h 6858000"/>
              <a:gd name="connsiteX40" fmla="*/ 486821 w 1380520"/>
              <a:gd name="connsiteY40" fmla="*/ 5121884 h 6858000"/>
              <a:gd name="connsiteX41" fmla="*/ 493857 w 1380520"/>
              <a:gd name="connsiteY41" fmla="*/ 5067850 h 6858000"/>
              <a:gd name="connsiteX42" fmla="*/ 496588 w 1380520"/>
              <a:gd name="connsiteY42" fmla="*/ 5060861 h 6858000"/>
              <a:gd name="connsiteX43" fmla="*/ 493292 w 1380520"/>
              <a:gd name="connsiteY43" fmla="*/ 5034192 h 6858000"/>
              <a:gd name="connsiteX44" fmla="*/ 494846 w 1380520"/>
              <a:gd name="connsiteY44" fmla="*/ 4993030 h 6858000"/>
              <a:gd name="connsiteX45" fmla="*/ 501755 w 1380520"/>
              <a:gd name="connsiteY45" fmla="*/ 4946844 h 6858000"/>
              <a:gd name="connsiteX46" fmla="*/ 497611 w 1380520"/>
              <a:gd name="connsiteY46" fmla="*/ 4932692 h 6858000"/>
              <a:gd name="connsiteX47" fmla="*/ 513014 w 1380520"/>
              <a:gd name="connsiteY47" fmla="*/ 4858827 h 6858000"/>
              <a:gd name="connsiteX48" fmla="*/ 518917 w 1380520"/>
              <a:gd name="connsiteY48" fmla="*/ 4821170 h 6858000"/>
              <a:gd name="connsiteX49" fmla="*/ 523650 w 1380520"/>
              <a:gd name="connsiteY49" fmla="*/ 4780965 h 6858000"/>
              <a:gd name="connsiteX50" fmla="*/ 524943 w 1380520"/>
              <a:gd name="connsiteY50" fmla="*/ 4750867 h 6858000"/>
              <a:gd name="connsiteX51" fmla="*/ 522750 w 1380520"/>
              <a:gd name="connsiteY51" fmla="*/ 4690749 h 6858000"/>
              <a:gd name="connsiteX52" fmla="*/ 518230 w 1380520"/>
              <a:gd name="connsiteY52" fmla="*/ 4584173 h 6858000"/>
              <a:gd name="connsiteX53" fmla="*/ 513313 w 1380520"/>
              <a:gd name="connsiteY53" fmla="*/ 4444346 h 6858000"/>
              <a:gd name="connsiteX54" fmla="*/ 509878 w 1380520"/>
              <a:gd name="connsiteY54" fmla="*/ 4375228 h 6858000"/>
              <a:gd name="connsiteX55" fmla="*/ 490531 w 1380520"/>
              <a:gd name="connsiteY55" fmla="*/ 4214165 h 6858000"/>
              <a:gd name="connsiteX56" fmla="*/ 494604 w 1380520"/>
              <a:gd name="connsiteY56" fmla="*/ 4090296 h 6858000"/>
              <a:gd name="connsiteX57" fmla="*/ 479860 w 1380520"/>
              <a:gd name="connsiteY57" fmla="*/ 4033999 h 6858000"/>
              <a:gd name="connsiteX58" fmla="*/ 481009 w 1380520"/>
              <a:gd name="connsiteY58" fmla="*/ 4031933 h 6858000"/>
              <a:gd name="connsiteX59" fmla="*/ 479585 w 1380520"/>
              <a:gd name="connsiteY59" fmla="*/ 4013953 h 6858000"/>
              <a:gd name="connsiteX60" fmla="*/ 465880 w 1380520"/>
              <a:gd name="connsiteY60" fmla="*/ 3974753 h 6858000"/>
              <a:gd name="connsiteX61" fmla="*/ 467478 w 1380520"/>
              <a:gd name="connsiteY61" fmla="*/ 3969950 h 6858000"/>
              <a:gd name="connsiteX62" fmla="*/ 460900 w 1380520"/>
              <a:gd name="connsiteY62" fmla="*/ 3933779 h 6858000"/>
              <a:gd name="connsiteX63" fmla="*/ 462231 w 1380520"/>
              <a:gd name="connsiteY63" fmla="*/ 3933093 h 6858000"/>
              <a:gd name="connsiteX64" fmla="*/ 466585 w 1380520"/>
              <a:gd name="connsiteY64" fmla="*/ 3922082 h 6858000"/>
              <a:gd name="connsiteX65" fmla="*/ 471663 w 1380520"/>
              <a:gd name="connsiteY65" fmla="*/ 3901461 h 6858000"/>
              <a:gd name="connsiteX66" fmla="*/ 494257 w 1380520"/>
              <a:gd name="connsiteY66" fmla="*/ 3813873 h 6858000"/>
              <a:gd name="connsiteX67" fmla="*/ 493682 w 1380520"/>
              <a:gd name="connsiteY67" fmla="*/ 3806161 h 6858000"/>
              <a:gd name="connsiteX68" fmla="*/ 493989 w 1380520"/>
              <a:gd name="connsiteY68" fmla="*/ 3805957 h 6858000"/>
              <a:gd name="connsiteX69" fmla="*/ 494016 w 1380520"/>
              <a:gd name="connsiteY69" fmla="*/ 3797724 h 6858000"/>
              <a:gd name="connsiteX70" fmla="*/ 492631 w 1380520"/>
              <a:gd name="connsiteY70" fmla="*/ 3792098 h 6858000"/>
              <a:gd name="connsiteX71" fmla="*/ 491515 w 1380520"/>
              <a:gd name="connsiteY71" fmla="*/ 3777135 h 6858000"/>
              <a:gd name="connsiteX72" fmla="*/ 493248 w 1380520"/>
              <a:gd name="connsiteY72" fmla="*/ 3771656 h 6858000"/>
              <a:gd name="connsiteX73" fmla="*/ 496991 w 1380520"/>
              <a:gd name="connsiteY73" fmla="*/ 3769007 h 6858000"/>
              <a:gd name="connsiteX74" fmla="*/ 496457 w 1380520"/>
              <a:gd name="connsiteY74" fmla="*/ 3767709 h 6858000"/>
              <a:gd name="connsiteX75" fmla="*/ 505153 w 1380520"/>
              <a:gd name="connsiteY75" fmla="*/ 3738082 h 6858000"/>
              <a:gd name="connsiteX76" fmla="*/ 512499 w 1380520"/>
              <a:gd name="connsiteY76" fmla="*/ 3673397 h 6858000"/>
              <a:gd name="connsiteX77" fmla="*/ 511795 w 1380520"/>
              <a:gd name="connsiteY77" fmla="*/ 3637109 h 6858000"/>
              <a:gd name="connsiteX78" fmla="*/ 515238 w 1380520"/>
              <a:gd name="connsiteY78" fmla="*/ 3536883 h 6858000"/>
              <a:gd name="connsiteX79" fmla="*/ 522776 w 1380520"/>
              <a:gd name="connsiteY79" fmla="*/ 3435652 h 6858000"/>
              <a:gd name="connsiteX80" fmla="*/ 524447 w 1380520"/>
              <a:gd name="connsiteY80" fmla="*/ 3307769 h 6858000"/>
              <a:gd name="connsiteX81" fmla="*/ 542010 w 1380520"/>
              <a:gd name="connsiteY81" fmla="*/ 3250522 h 6858000"/>
              <a:gd name="connsiteX82" fmla="*/ 542435 w 1380520"/>
              <a:gd name="connsiteY82" fmla="*/ 3229163 h 6858000"/>
              <a:gd name="connsiteX83" fmla="*/ 544258 w 1380520"/>
              <a:gd name="connsiteY83" fmla="*/ 3217217 h 6858000"/>
              <a:gd name="connsiteX84" fmla="*/ 531093 w 1380520"/>
              <a:gd name="connsiteY84" fmla="*/ 3183755 h 6858000"/>
              <a:gd name="connsiteX85" fmla="*/ 531594 w 1380520"/>
              <a:gd name="connsiteY85" fmla="*/ 3178642 h 6858000"/>
              <a:gd name="connsiteX86" fmla="*/ 519194 w 1380520"/>
              <a:gd name="connsiteY86" fmla="*/ 3158586 h 6858000"/>
              <a:gd name="connsiteX87" fmla="*/ 504379 w 1380520"/>
              <a:gd name="connsiteY87" fmla="*/ 3129034 h 6858000"/>
              <a:gd name="connsiteX88" fmla="*/ 505044 w 1380520"/>
              <a:gd name="connsiteY88" fmla="*/ 3126682 h 6858000"/>
              <a:gd name="connsiteX89" fmla="*/ 495912 w 1380520"/>
              <a:gd name="connsiteY89" fmla="*/ 3114519 h 6858000"/>
              <a:gd name="connsiteX90" fmla="*/ 482521 w 1380520"/>
              <a:gd name="connsiteY90" fmla="*/ 3106272 h 6858000"/>
              <a:gd name="connsiteX91" fmla="*/ 455251 w 1380520"/>
              <a:gd name="connsiteY91" fmla="*/ 2958185 h 6858000"/>
              <a:gd name="connsiteX92" fmla="*/ 397865 w 1380520"/>
              <a:gd name="connsiteY92" fmla="*/ 2762989 h 6858000"/>
              <a:gd name="connsiteX93" fmla="*/ 346783 w 1380520"/>
              <a:gd name="connsiteY93" fmla="*/ 2554718 h 6858000"/>
              <a:gd name="connsiteX94" fmla="*/ 326877 w 1380520"/>
              <a:gd name="connsiteY94" fmla="*/ 2485734 h 6858000"/>
              <a:gd name="connsiteX95" fmla="*/ 317600 w 1380520"/>
              <a:gd name="connsiteY95" fmla="*/ 2447068 h 6858000"/>
              <a:gd name="connsiteX96" fmla="*/ 304561 w 1380520"/>
              <a:gd name="connsiteY96" fmla="*/ 2425819 h 6858000"/>
              <a:gd name="connsiteX97" fmla="*/ 310560 w 1380520"/>
              <a:gd name="connsiteY97" fmla="*/ 2402874 h 6858000"/>
              <a:gd name="connsiteX98" fmla="*/ 313172 w 1380520"/>
              <a:gd name="connsiteY98" fmla="*/ 2381443 h 6858000"/>
              <a:gd name="connsiteX99" fmla="*/ 289501 w 1380520"/>
              <a:gd name="connsiteY99" fmla="*/ 2261920 h 6858000"/>
              <a:gd name="connsiteX100" fmla="*/ 279388 w 1380520"/>
              <a:gd name="connsiteY100" fmla="*/ 2195378 h 6858000"/>
              <a:gd name="connsiteX101" fmla="*/ 263605 w 1380520"/>
              <a:gd name="connsiteY101" fmla="*/ 2155135 h 6858000"/>
              <a:gd name="connsiteX102" fmla="*/ 261063 w 1380520"/>
              <a:gd name="connsiteY102" fmla="*/ 2118008 h 6858000"/>
              <a:gd name="connsiteX103" fmla="*/ 262056 w 1380520"/>
              <a:gd name="connsiteY103" fmla="*/ 2050531 h 6858000"/>
              <a:gd name="connsiteX104" fmla="*/ 253862 w 1380520"/>
              <a:gd name="connsiteY104" fmla="*/ 1963269 h 6858000"/>
              <a:gd name="connsiteX105" fmla="*/ 235040 w 1380520"/>
              <a:gd name="connsiteY105" fmla="*/ 1906352 h 6858000"/>
              <a:gd name="connsiteX106" fmla="*/ 211597 w 1380520"/>
              <a:gd name="connsiteY106" fmla="*/ 1861531 h 6858000"/>
              <a:gd name="connsiteX107" fmla="*/ 165396 w 1380520"/>
              <a:gd name="connsiteY107" fmla="*/ 1732919 h 6858000"/>
              <a:gd name="connsiteX108" fmla="*/ 137707 w 1380520"/>
              <a:gd name="connsiteY108" fmla="*/ 1663540 h 6858000"/>
              <a:gd name="connsiteX109" fmla="*/ 136833 w 1380520"/>
              <a:gd name="connsiteY109" fmla="*/ 1615777 h 6858000"/>
              <a:gd name="connsiteX110" fmla="*/ 117628 w 1380520"/>
              <a:gd name="connsiteY110" fmla="*/ 1563678 h 6858000"/>
              <a:gd name="connsiteX111" fmla="*/ 130708 w 1380520"/>
              <a:gd name="connsiteY111" fmla="*/ 1519474 h 6858000"/>
              <a:gd name="connsiteX112" fmla="*/ 123450 w 1380520"/>
              <a:gd name="connsiteY112" fmla="*/ 1477995 h 6858000"/>
              <a:gd name="connsiteX113" fmla="*/ 109535 w 1380520"/>
              <a:gd name="connsiteY113" fmla="*/ 1373769 h 6858000"/>
              <a:gd name="connsiteX114" fmla="*/ 117842 w 1380520"/>
              <a:gd name="connsiteY114" fmla="*/ 1307086 h 6858000"/>
              <a:gd name="connsiteX115" fmla="*/ 119030 w 1380520"/>
              <a:gd name="connsiteY115" fmla="*/ 1189033 h 6858000"/>
              <a:gd name="connsiteX116" fmla="*/ 123715 w 1380520"/>
              <a:gd name="connsiteY116" fmla="*/ 1168288 h 6858000"/>
              <a:gd name="connsiteX117" fmla="*/ 115997 w 1380520"/>
              <a:gd name="connsiteY117" fmla="*/ 1142577 h 6858000"/>
              <a:gd name="connsiteX118" fmla="*/ 105303 w 1380520"/>
              <a:gd name="connsiteY118" fmla="*/ 1088484 h 6858000"/>
              <a:gd name="connsiteX119" fmla="*/ 94039 w 1380520"/>
              <a:gd name="connsiteY119" fmla="*/ 1016103 h 6858000"/>
              <a:gd name="connsiteX120" fmla="*/ 95495 w 1380520"/>
              <a:gd name="connsiteY120" fmla="*/ 932283 h 6858000"/>
              <a:gd name="connsiteX121" fmla="*/ 97731 w 1380520"/>
              <a:gd name="connsiteY121" fmla="*/ 915925 h 6858000"/>
              <a:gd name="connsiteX122" fmla="*/ 90360 w 1380520"/>
              <a:gd name="connsiteY122" fmla="*/ 896999 h 6858000"/>
              <a:gd name="connsiteX123" fmla="*/ 59768 w 1380520"/>
              <a:gd name="connsiteY123" fmla="*/ 821517 h 6858000"/>
              <a:gd name="connsiteX124" fmla="*/ 38718 w 1380520"/>
              <a:gd name="connsiteY124" fmla="*/ 751353 h 6858000"/>
              <a:gd name="connsiteX125" fmla="*/ 38276 w 1380520"/>
              <a:gd name="connsiteY125" fmla="*/ 721230 h 6858000"/>
              <a:gd name="connsiteX126" fmla="*/ 23947 w 1380520"/>
              <a:gd name="connsiteY126" fmla="*/ 681659 h 6858000"/>
              <a:gd name="connsiteX127" fmla="*/ 9366 w 1380520"/>
              <a:gd name="connsiteY127" fmla="*/ 635218 h 6858000"/>
              <a:gd name="connsiteX128" fmla="*/ 14377 w 1380520"/>
              <a:gd name="connsiteY128" fmla="*/ 613763 h 6858000"/>
              <a:gd name="connsiteX129" fmla="*/ 319 w 1380520"/>
              <a:gd name="connsiteY129" fmla="*/ 598582 h 6858000"/>
              <a:gd name="connsiteX130" fmla="*/ 0 w 1380520"/>
              <a:gd name="connsiteY130" fmla="*/ 576846 h 6858000"/>
              <a:gd name="connsiteX131" fmla="*/ 68392 w 1380520"/>
              <a:gd name="connsiteY131" fmla="*/ 446567 h 6858000"/>
              <a:gd name="connsiteX132" fmla="*/ 67640 w 1380520"/>
              <a:gd name="connsiteY132" fmla="*/ 393828 h 6858000"/>
              <a:gd name="connsiteX133" fmla="*/ 67470 w 1380520"/>
              <a:gd name="connsiteY133" fmla="*/ 353137 h 6858000"/>
              <a:gd name="connsiteX134" fmla="*/ 88980 w 1380520"/>
              <a:gd name="connsiteY134" fmla="*/ 309501 h 6858000"/>
              <a:gd name="connsiteX135" fmla="*/ 73163 w 1380520"/>
              <a:gd name="connsiteY135" fmla="*/ 275771 h 6858000"/>
              <a:gd name="connsiteX136" fmla="*/ 90190 w 1380520"/>
              <a:gd name="connsiteY136" fmla="*/ 212860 h 6858000"/>
              <a:gd name="connsiteX137" fmla="*/ 81900 w 1380520"/>
              <a:gd name="connsiteY137" fmla="*/ 144983 h 6858000"/>
              <a:gd name="connsiteX138" fmla="*/ 94184 w 1380520"/>
              <a:gd name="connsiteY138" fmla="*/ 55288 h 6858000"/>
              <a:gd name="connsiteX139" fmla="*/ 53738 w 1380520"/>
              <a:gd name="connsiteY139" fmla="*/ 0 h 6858000"/>
              <a:gd name="connsiteX0" fmla="*/ 53420 w 1380202"/>
              <a:gd name="connsiteY0" fmla="*/ 0 h 6858000"/>
              <a:gd name="connsiteX1" fmla="*/ 1380202 w 1380202"/>
              <a:gd name="connsiteY1" fmla="*/ 0 h 6858000"/>
              <a:gd name="connsiteX2" fmla="*/ 1380202 w 1380202"/>
              <a:gd name="connsiteY2" fmla="*/ 6858000 h 6858000"/>
              <a:gd name="connsiteX3" fmla="*/ 116896 w 1380202"/>
              <a:gd name="connsiteY3" fmla="*/ 6857735 h 6858000"/>
              <a:gd name="connsiteX4" fmla="*/ 153489 w 1380202"/>
              <a:gd name="connsiteY4" fmla="*/ 6776847 h 6858000"/>
              <a:gd name="connsiteX5" fmla="*/ 164989 w 1380202"/>
              <a:gd name="connsiteY5" fmla="*/ 6737706 h 6858000"/>
              <a:gd name="connsiteX6" fmla="*/ 189728 w 1380202"/>
              <a:gd name="connsiteY6" fmla="*/ 6691589 h 6858000"/>
              <a:gd name="connsiteX7" fmla="*/ 167285 w 1380202"/>
              <a:gd name="connsiteY7" fmla="*/ 6659970 h 6858000"/>
              <a:gd name="connsiteX8" fmla="*/ 182376 w 1380202"/>
              <a:gd name="connsiteY8" fmla="*/ 6636211 h 6858000"/>
              <a:gd name="connsiteX9" fmla="*/ 199820 w 1380202"/>
              <a:gd name="connsiteY9" fmla="*/ 6594177 h 6858000"/>
              <a:gd name="connsiteX10" fmla="*/ 213860 w 1380202"/>
              <a:gd name="connsiteY10" fmla="*/ 6557575 h 6858000"/>
              <a:gd name="connsiteX11" fmla="*/ 266817 w 1380202"/>
              <a:gd name="connsiteY11" fmla="*/ 6492130 h 6858000"/>
              <a:gd name="connsiteX12" fmla="*/ 282504 w 1380202"/>
              <a:gd name="connsiteY12" fmla="*/ 6431610 h 6858000"/>
              <a:gd name="connsiteX13" fmla="*/ 326209 w 1380202"/>
              <a:gd name="connsiteY13" fmla="*/ 6379786 h 6858000"/>
              <a:gd name="connsiteX14" fmla="*/ 309432 w 1380202"/>
              <a:gd name="connsiteY14" fmla="*/ 6334727 h 6858000"/>
              <a:gd name="connsiteX15" fmla="*/ 286847 w 1380202"/>
              <a:gd name="connsiteY15" fmla="*/ 6313295 h 6858000"/>
              <a:gd name="connsiteX16" fmla="*/ 294011 w 1380202"/>
              <a:gd name="connsiteY16" fmla="*/ 6280046 h 6858000"/>
              <a:gd name="connsiteX17" fmla="*/ 276756 w 1380202"/>
              <a:gd name="connsiteY17" fmla="*/ 6270265 h 6858000"/>
              <a:gd name="connsiteX18" fmla="*/ 303784 w 1380202"/>
              <a:gd name="connsiteY18" fmla="*/ 6252834 h 6858000"/>
              <a:gd name="connsiteX19" fmla="*/ 281776 w 1380202"/>
              <a:gd name="connsiteY19" fmla="*/ 6202459 h 6858000"/>
              <a:gd name="connsiteX20" fmla="*/ 280574 w 1380202"/>
              <a:gd name="connsiteY20" fmla="*/ 6153037 h 6858000"/>
              <a:gd name="connsiteX21" fmla="*/ 295989 w 1380202"/>
              <a:gd name="connsiteY21" fmla="*/ 6078132 h 6858000"/>
              <a:gd name="connsiteX22" fmla="*/ 283376 w 1380202"/>
              <a:gd name="connsiteY22" fmla="*/ 6028119 h 6858000"/>
              <a:gd name="connsiteX23" fmla="*/ 268605 w 1380202"/>
              <a:gd name="connsiteY23" fmla="*/ 5926735 h 6858000"/>
              <a:gd name="connsiteX24" fmla="*/ 318117 w 1380202"/>
              <a:gd name="connsiteY24" fmla="*/ 5712857 h 6858000"/>
              <a:gd name="connsiteX25" fmla="*/ 297192 w 1380202"/>
              <a:gd name="connsiteY25" fmla="*/ 5676393 h 6858000"/>
              <a:gd name="connsiteX26" fmla="*/ 336784 w 1380202"/>
              <a:gd name="connsiteY26" fmla="*/ 5563435 h 6858000"/>
              <a:gd name="connsiteX27" fmla="*/ 383914 w 1380202"/>
              <a:gd name="connsiteY27" fmla="*/ 5437125 h 6858000"/>
              <a:gd name="connsiteX28" fmla="*/ 397482 w 1380202"/>
              <a:gd name="connsiteY28" fmla="*/ 5396260 h 6858000"/>
              <a:gd name="connsiteX29" fmla="*/ 413463 w 1380202"/>
              <a:gd name="connsiteY29" fmla="*/ 5330009 h 6858000"/>
              <a:gd name="connsiteX30" fmla="*/ 446956 w 1380202"/>
              <a:gd name="connsiteY30" fmla="*/ 5273739 h 6858000"/>
              <a:gd name="connsiteX31" fmla="*/ 456555 w 1380202"/>
              <a:gd name="connsiteY31" fmla="*/ 5241779 h 6858000"/>
              <a:gd name="connsiteX32" fmla="*/ 467781 w 1380202"/>
              <a:gd name="connsiteY32" fmla="*/ 5225268 h 6858000"/>
              <a:gd name="connsiteX33" fmla="*/ 468801 w 1380202"/>
              <a:gd name="connsiteY33" fmla="*/ 5217684 h 6858000"/>
              <a:gd name="connsiteX34" fmla="*/ 476142 w 1380202"/>
              <a:gd name="connsiteY34" fmla="*/ 5193377 h 6858000"/>
              <a:gd name="connsiteX35" fmla="*/ 479445 w 1380202"/>
              <a:gd name="connsiteY35" fmla="*/ 5179288 h 6858000"/>
              <a:gd name="connsiteX36" fmla="*/ 480429 w 1380202"/>
              <a:gd name="connsiteY36" fmla="*/ 5173621 h 6858000"/>
              <a:gd name="connsiteX37" fmla="*/ 476063 w 1380202"/>
              <a:gd name="connsiteY37" fmla="*/ 5159961 h 6858000"/>
              <a:gd name="connsiteX38" fmla="*/ 482740 w 1380202"/>
              <a:gd name="connsiteY38" fmla="*/ 5144295 h 6858000"/>
              <a:gd name="connsiteX39" fmla="*/ 479673 w 1380202"/>
              <a:gd name="connsiteY39" fmla="*/ 5125185 h 6858000"/>
              <a:gd name="connsiteX40" fmla="*/ 486503 w 1380202"/>
              <a:gd name="connsiteY40" fmla="*/ 5121884 h 6858000"/>
              <a:gd name="connsiteX41" fmla="*/ 493539 w 1380202"/>
              <a:gd name="connsiteY41" fmla="*/ 5067850 h 6858000"/>
              <a:gd name="connsiteX42" fmla="*/ 496270 w 1380202"/>
              <a:gd name="connsiteY42" fmla="*/ 5060861 h 6858000"/>
              <a:gd name="connsiteX43" fmla="*/ 492974 w 1380202"/>
              <a:gd name="connsiteY43" fmla="*/ 5034192 h 6858000"/>
              <a:gd name="connsiteX44" fmla="*/ 494528 w 1380202"/>
              <a:gd name="connsiteY44" fmla="*/ 4993030 h 6858000"/>
              <a:gd name="connsiteX45" fmla="*/ 501437 w 1380202"/>
              <a:gd name="connsiteY45" fmla="*/ 4946844 h 6858000"/>
              <a:gd name="connsiteX46" fmla="*/ 497293 w 1380202"/>
              <a:gd name="connsiteY46" fmla="*/ 4932692 h 6858000"/>
              <a:gd name="connsiteX47" fmla="*/ 512696 w 1380202"/>
              <a:gd name="connsiteY47" fmla="*/ 4858827 h 6858000"/>
              <a:gd name="connsiteX48" fmla="*/ 518599 w 1380202"/>
              <a:gd name="connsiteY48" fmla="*/ 4821170 h 6858000"/>
              <a:gd name="connsiteX49" fmla="*/ 523332 w 1380202"/>
              <a:gd name="connsiteY49" fmla="*/ 4780965 h 6858000"/>
              <a:gd name="connsiteX50" fmla="*/ 524625 w 1380202"/>
              <a:gd name="connsiteY50" fmla="*/ 4750867 h 6858000"/>
              <a:gd name="connsiteX51" fmla="*/ 522432 w 1380202"/>
              <a:gd name="connsiteY51" fmla="*/ 4690749 h 6858000"/>
              <a:gd name="connsiteX52" fmla="*/ 517912 w 1380202"/>
              <a:gd name="connsiteY52" fmla="*/ 4584173 h 6858000"/>
              <a:gd name="connsiteX53" fmla="*/ 512995 w 1380202"/>
              <a:gd name="connsiteY53" fmla="*/ 4444346 h 6858000"/>
              <a:gd name="connsiteX54" fmla="*/ 509560 w 1380202"/>
              <a:gd name="connsiteY54" fmla="*/ 4375228 h 6858000"/>
              <a:gd name="connsiteX55" fmla="*/ 490213 w 1380202"/>
              <a:gd name="connsiteY55" fmla="*/ 4214165 h 6858000"/>
              <a:gd name="connsiteX56" fmla="*/ 494286 w 1380202"/>
              <a:gd name="connsiteY56" fmla="*/ 4090296 h 6858000"/>
              <a:gd name="connsiteX57" fmla="*/ 479542 w 1380202"/>
              <a:gd name="connsiteY57" fmla="*/ 4033999 h 6858000"/>
              <a:gd name="connsiteX58" fmla="*/ 480691 w 1380202"/>
              <a:gd name="connsiteY58" fmla="*/ 4031933 h 6858000"/>
              <a:gd name="connsiteX59" fmla="*/ 479267 w 1380202"/>
              <a:gd name="connsiteY59" fmla="*/ 4013953 h 6858000"/>
              <a:gd name="connsiteX60" fmla="*/ 465562 w 1380202"/>
              <a:gd name="connsiteY60" fmla="*/ 3974753 h 6858000"/>
              <a:gd name="connsiteX61" fmla="*/ 467160 w 1380202"/>
              <a:gd name="connsiteY61" fmla="*/ 3969950 h 6858000"/>
              <a:gd name="connsiteX62" fmla="*/ 460582 w 1380202"/>
              <a:gd name="connsiteY62" fmla="*/ 3933779 h 6858000"/>
              <a:gd name="connsiteX63" fmla="*/ 461913 w 1380202"/>
              <a:gd name="connsiteY63" fmla="*/ 3933093 h 6858000"/>
              <a:gd name="connsiteX64" fmla="*/ 466267 w 1380202"/>
              <a:gd name="connsiteY64" fmla="*/ 3922082 h 6858000"/>
              <a:gd name="connsiteX65" fmla="*/ 471345 w 1380202"/>
              <a:gd name="connsiteY65" fmla="*/ 3901461 h 6858000"/>
              <a:gd name="connsiteX66" fmla="*/ 493939 w 1380202"/>
              <a:gd name="connsiteY66" fmla="*/ 3813873 h 6858000"/>
              <a:gd name="connsiteX67" fmla="*/ 493364 w 1380202"/>
              <a:gd name="connsiteY67" fmla="*/ 3806161 h 6858000"/>
              <a:gd name="connsiteX68" fmla="*/ 493671 w 1380202"/>
              <a:gd name="connsiteY68" fmla="*/ 3805957 h 6858000"/>
              <a:gd name="connsiteX69" fmla="*/ 493698 w 1380202"/>
              <a:gd name="connsiteY69" fmla="*/ 3797724 h 6858000"/>
              <a:gd name="connsiteX70" fmla="*/ 492313 w 1380202"/>
              <a:gd name="connsiteY70" fmla="*/ 3792098 h 6858000"/>
              <a:gd name="connsiteX71" fmla="*/ 491197 w 1380202"/>
              <a:gd name="connsiteY71" fmla="*/ 3777135 h 6858000"/>
              <a:gd name="connsiteX72" fmla="*/ 492930 w 1380202"/>
              <a:gd name="connsiteY72" fmla="*/ 3771656 h 6858000"/>
              <a:gd name="connsiteX73" fmla="*/ 496673 w 1380202"/>
              <a:gd name="connsiteY73" fmla="*/ 3769007 h 6858000"/>
              <a:gd name="connsiteX74" fmla="*/ 496139 w 1380202"/>
              <a:gd name="connsiteY74" fmla="*/ 3767709 h 6858000"/>
              <a:gd name="connsiteX75" fmla="*/ 504835 w 1380202"/>
              <a:gd name="connsiteY75" fmla="*/ 3738082 h 6858000"/>
              <a:gd name="connsiteX76" fmla="*/ 512181 w 1380202"/>
              <a:gd name="connsiteY76" fmla="*/ 3673397 h 6858000"/>
              <a:gd name="connsiteX77" fmla="*/ 511477 w 1380202"/>
              <a:gd name="connsiteY77" fmla="*/ 3637109 h 6858000"/>
              <a:gd name="connsiteX78" fmla="*/ 514920 w 1380202"/>
              <a:gd name="connsiteY78" fmla="*/ 3536883 h 6858000"/>
              <a:gd name="connsiteX79" fmla="*/ 522458 w 1380202"/>
              <a:gd name="connsiteY79" fmla="*/ 3435652 h 6858000"/>
              <a:gd name="connsiteX80" fmla="*/ 524129 w 1380202"/>
              <a:gd name="connsiteY80" fmla="*/ 3307769 h 6858000"/>
              <a:gd name="connsiteX81" fmla="*/ 541692 w 1380202"/>
              <a:gd name="connsiteY81" fmla="*/ 3250522 h 6858000"/>
              <a:gd name="connsiteX82" fmla="*/ 542117 w 1380202"/>
              <a:gd name="connsiteY82" fmla="*/ 3229163 h 6858000"/>
              <a:gd name="connsiteX83" fmla="*/ 543940 w 1380202"/>
              <a:gd name="connsiteY83" fmla="*/ 3217217 h 6858000"/>
              <a:gd name="connsiteX84" fmla="*/ 530775 w 1380202"/>
              <a:gd name="connsiteY84" fmla="*/ 3183755 h 6858000"/>
              <a:gd name="connsiteX85" fmla="*/ 531276 w 1380202"/>
              <a:gd name="connsiteY85" fmla="*/ 3178642 h 6858000"/>
              <a:gd name="connsiteX86" fmla="*/ 518876 w 1380202"/>
              <a:gd name="connsiteY86" fmla="*/ 3158586 h 6858000"/>
              <a:gd name="connsiteX87" fmla="*/ 504061 w 1380202"/>
              <a:gd name="connsiteY87" fmla="*/ 3129034 h 6858000"/>
              <a:gd name="connsiteX88" fmla="*/ 504726 w 1380202"/>
              <a:gd name="connsiteY88" fmla="*/ 3126682 h 6858000"/>
              <a:gd name="connsiteX89" fmla="*/ 495594 w 1380202"/>
              <a:gd name="connsiteY89" fmla="*/ 3114519 h 6858000"/>
              <a:gd name="connsiteX90" fmla="*/ 482203 w 1380202"/>
              <a:gd name="connsiteY90" fmla="*/ 3106272 h 6858000"/>
              <a:gd name="connsiteX91" fmla="*/ 454933 w 1380202"/>
              <a:gd name="connsiteY91" fmla="*/ 2958185 h 6858000"/>
              <a:gd name="connsiteX92" fmla="*/ 397547 w 1380202"/>
              <a:gd name="connsiteY92" fmla="*/ 2762989 h 6858000"/>
              <a:gd name="connsiteX93" fmla="*/ 346465 w 1380202"/>
              <a:gd name="connsiteY93" fmla="*/ 2554718 h 6858000"/>
              <a:gd name="connsiteX94" fmla="*/ 326559 w 1380202"/>
              <a:gd name="connsiteY94" fmla="*/ 2485734 h 6858000"/>
              <a:gd name="connsiteX95" fmla="*/ 317282 w 1380202"/>
              <a:gd name="connsiteY95" fmla="*/ 2447068 h 6858000"/>
              <a:gd name="connsiteX96" fmla="*/ 304243 w 1380202"/>
              <a:gd name="connsiteY96" fmla="*/ 2425819 h 6858000"/>
              <a:gd name="connsiteX97" fmla="*/ 310242 w 1380202"/>
              <a:gd name="connsiteY97" fmla="*/ 2402874 h 6858000"/>
              <a:gd name="connsiteX98" fmla="*/ 312854 w 1380202"/>
              <a:gd name="connsiteY98" fmla="*/ 2381443 h 6858000"/>
              <a:gd name="connsiteX99" fmla="*/ 289183 w 1380202"/>
              <a:gd name="connsiteY99" fmla="*/ 2261920 h 6858000"/>
              <a:gd name="connsiteX100" fmla="*/ 279070 w 1380202"/>
              <a:gd name="connsiteY100" fmla="*/ 2195378 h 6858000"/>
              <a:gd name="connsiteX101" fmla="*/ 263287 w 1380202"/>
              <a:gd name="connsiteY101" fmla="*/ 2155135 h 6858000"/>
              <a:gd name="connsiteX102" fmla="*/ 260745 w 1380202"/>
              <a:gd name="connsiteY102" fmla="*/ 2118008 h 6858000"/>
              <a:gd name="connsiteX103" fmla="*/ 261738 w 1380202"/>
              <a:gd name="connsiteY103" fmla="*/ 2050531 h 6858000"/>
              <a:gd name="connsiteX104" fmla="*/ 253544 w 1380202"/>
              <a:gd name="connsiteY104" fmla="*/ 1963269 h 6858000"/>
              <a:gd name="connsiteX105" fmla="*/ 234722 w 1380202"/>
              <a:gd name="connsiteY105" fmla="*/ 1906352 h 6858000"/>
              <a:gd name="connsiteX106" fmla="*/ 211279 w 1380202"/>
              <a:gd name="connsiteY106" fmla="*/ 1861531 h 6858000"/>
              <a:gd name="connsiteX107" fmla="*/ 165078 w 1380202"/>
              <a:gd name="connsiteY107" fmla="*/ 1732919 h 6858000"/>
              <a:gd name="connsiteX108" fmla="*/ 137389 w 1380202"/>
              <a:gd name="connsiteY108" fmla="*/ 1663540 h 6858000"/>
              <a:gd name="connsiteX109" fmla="*/ 136515 w 1380202"/>
              <a:gd name="connsiteY109" fmla="*/ 1615777 h 6858000"/>
              <a:gd name="connsiteX110" fmla="*/ 117310 w 1380202"/>
              <a:gd name="connsiteY110" fmla="*/ 1563678 h 6858000"/>
              <a:gd name="connsiteX111" fmla="*/ 130390 w 1380202"/>
              <a:gd name="connsiteY111" fmla="*/ 1519474 h 6858000"/>
              <a:gd name="connsiteX112" fmla="*/ 123132 w 1380202"/>
              <a:gd name="connsiteY112" fmla="*/ 1477995 h 6858000"/>
              <a:gd name="connsiteX113" fmla="*/ 109217 w 1380202"/>
              <a:gd name="connsiteY113" fmla="*/ 1373769 h 6858000"/>
              <a:gd name="connsiteX114" fmla="*/ 117524 w 1380202"/>
              <a:gd name="connsiteY114" fmla="*/ 1307086 h 6858000"/>
              <a:gd name="connsiteX115" fmla="*/ 118712 w 1380202"/>
              <a:gd name="connsiteY115" fmla="*/ 1189033 h 6858000"/>
              <a:gd name="connsiteX116" fmla="*/ 123397 w 1380202"/>
              <a:gd name="connsiteY116" fmla="*/ 1168288 h 6858000"/>
              <a:gd name="connsiteX117" fmla="*/ 115679 w 1380202"/>
              <a:gd name="connsiteY117" fmla="*/ 1142577 h 6858000"/>
              <a:gd name="connsiteX118" fmla="*/ 104985 w 1380202"/>
              <a:gd name="connsiteY118" fmla="*/ 1088484 h 6858000"/>
              <a:gd name="connsiteX119" fmla="*/ 93721 w 1380202"/>
              <a:gd name="connsiteY119" fmla="*/ 1016103 h 6858000"/>
              <a:gd name="connsiteX120" fmla="*/ 95177 w 1380202"/>
              <a:gd name="connsiteY120" fmla="*/ 932283 h 6858000"/>
              <a:gd name="connsiteX121" fmla="*/ 97413 w 1380202"/>
              <a:gd name="connsiteY121" fmla="*/ 915925 h 6858000"/>
              <a:gd name="connsiteX122" fmla="*/ 90042 w 1380202"/>
              <a:gd name="connsiteY122" fmla="*/ 896999 h 6858000"/>
              <a:gd name="connsiteX123" fmla="*/ 59450 w 1380202"/>
              <a:gd name="connsiteY123" fmla="*/ 821517 h 6858000"/>
              <a:gd name="connsiteX124" fmla="*/ 38400 w 1380202"/>
              <a:gd name="connsiteY124" fmla="*/ 751353 h 6858000"/>
              <a:gd name="connsiteX125" fmla="*/ 37958 w 1380202"/>
              <a:gd name="connsiteY125" fmla="*/ 721230 h 6858000"/>
              <a:gd name="connsiteX126" fmla="*/ 23629 w 1380202"/>
              <a:gd name="connsiteY126" fmla="*/ 681659 h 6858000"/>
              <a:gd name="connsiteX127" fmla="*/ 9048 w 1380202"/>
              <a:gd name="connsiteY127" fmla="*/ 635218 h 6858000"/>
              <a:gd name="connsiteX128" fmla="*/ 14059 w 1380202"/>
              <a:gd name="connsiteY128" fmla="*/ 613763 h 6858000"/>
              <a:gd name="connsiteX129" fmla="*/ 1 w 1380202"/>
              <a:gd name="connsiteY129" fmla="*/ 598582 h 6858000"/>
              <a:gd name="connsiteX130" fmla="*/ 79993 w 1380202"/>
              <a:gd name="connsiteY130" fmla="*/ 473479 h 6858000"/>
              <a:gd name="connsiteX131" fmla="*/ 68074 w 1380202"/>
              <a:gd name="connsiteY131" fmla="*/ 446567 h 6858000"/>
              <a:gd name="connsiteX132" fmla="*/ 67322 w 1380202"/>
              <a:gd name="connsiteY132" fmla="*/ 393828 h 6858000"/>
              <a:gd name="connsiteX133" fmla="*/ 67152 w 1380202"/>
              <a:gd name="connsiteY133" fmla="*/ 353137 h 6858000"/>
              <a:gd name="connsiteX134" fmla="*/ 88662 w 1380202"/>
              <a:gd name="connsiteY134" fmla="*/ 309501 h 6858000"/>
              <a:gd name="connsiteX135" fmla="*/ 72845 w 1380202"/>
              <a:gd name="connsiteY135" fmla="*/ 275771 h 6858000"/>
              <a:gd name="connsiteX136" fmla="*/ 89872 w 1380202"/>
              <a:gd name="connsiteY136" fmla="*/ 212860 h 6858000"/>
              <a:gd name="connsiteX137" fmla="*/ 81582 w 1380202"/>
              <a:gd name="connsiteY137" fmla="*/ 144983 h 6858000"/>
              <a:gd name="connsiteX138" fmla="*/ 93866 w 1380202"/>
              <a:gd name="connsiteY138" fmla="*/ 55288 h 6858000"/>
              <a:gd name="connsiteX139" fmla="*/ 53420 w 138020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5239 w 1371382"/>
              <a:gd name="connsiteY128" fmla="*/ 613763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22148 w 1371382"/>
              <a:gd name="connsiteY128" fmla="*/ 585934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13805 w 1364418"/>
              <a:gd name="connsiteY129" fmla="*/ 542923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90309 w 1364418"/>
              <a:gd name="connsiteY121" fmla="*/ 921368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251033 w 1364418"/>
              <a:gd name="connsiteY10" fmla="*/ 6492130 h 6858000"/>
              <a:gd name="connsiteX11" fmla="*/ 266720 w 1364418"/>
              <a:gd name="connsiteY11" fmla="*/ 6431610 h 6858000"/>
              <a:gd name="connsiteX12" fmla="*/ 310425 w 1364418"/>
              <a:gd name="connsiteY12" fmla="*/ 6379786 h 6858000"/>
              <a:gd name="connsiteX13" fmla="*/ 293648 w 1364418"/>
              <a:gd name="connsiteY13" fmla="*/ 6334727 h 6858000"/>
              <a:gd name="connsiteX14" fmla="*/ 271063 w 1364418"/>
              <a:gd name="connsiteY14" fmla="*/ 6313295 h 6858000"/>
              <a:gd name="connsiteX15" fmla="*/ 278227 w 1364418"/>
              <a:gd name="connsiteY15" fmla="*/ 6280046 h 6858000"/>
              <a:gd name="connsiteX16" fmla="*/ 281226 w 1364418"/>
              <a:gd name="connsiteY16" fmla="*/ 6272987 h 6858000"/>
              <a:gd name="connsiteX17" fmla="*/ 288000 w 1364418"/>
              <a:gd name="connsiteY17" fmla="*/ 6252834 h 6858000"/>
              <a:gd name="connsiteX18" fmla="*/ 265992 w 1364418"/>
              <a:gd name="connsiteY18" fmla="*/ 6202459 h 6858000"/>
              <a:gd name="connsiteX19" fmla="*/ 264790 w 1364418"/>
              <a:gd name="connsiteY19" fmla="*/ 6153037 h 6858000"/>
              <a:gd name="connsiteX20" fmla="*/ 280205 w 1364418"/>
              <a:gd name="connsiteY20" fmla="*/ 6078132 h 6858000"/>
              <a:gd name="connsiteX21" fmla="*/ 267592 w 1364418"/>
              <a:gd name="connsiteY21" fmla="*/ 6028119 h 6858000"/>
              <a:gd name="connsiteX22" fmla="*/ 252821 w 1364418"/>
              <a:gd name="connsiteY22" fmla="*/ 5926735 h 6858000"/>
              <a:gd name="connsiteX23" fmla="*/ 302333 w 1364418"/>
              <a:gd name="connsiteY23" fmla="*/ 5712857 h 6858000"/>
              <a:gd name="connsiteX24" fmla="*/ 332131 w 1364418"/>
              <a:gd name="connsiteY24" fmla="*/ 5660491 h 6858000"/>
              <a:gd name="connsiteX25" fmla="*/ 341254 w 1364418"/>
              <a:gd name="connsiteY25" fmla="*/ 5563435 h 6858000"/>
              <a:gd name="connsiteX26" fmla="*/ 368130 w 1364418"/>
              <a:gd name="connsiteY26" fmla="*/ 5437125 h 6858000"/>
              <a:gd name="connsiteX27" fmla="*/ 381698 w 1364418"/>
              <a:gd name="connsiteY27" fmla="*/ 5396260 h 6858000"/>
              <a:gd name="connsiteX28" fmla="*/ 397679 w 1364418"/>
              <a:gd name="connsiteY28" fmla="*/ 5330009 h 6858000"/>
              <a:gd name="connsiteX29" fmla="*/ 431172 w 1364418"/>
              <a:gd name="connsiteY29" fmla="*/ 5273739 h 6858000"/>
              <a:gd name="connsiteX30" fmla="*/ 440771 w 1364418"/>
              <a:gd name="connsiteY30" fmla="*/ 5241779 h 6858000"/>
              <a:gd name="connsiteX31" fmla="*/ 451997 w 1364418"/>
              <a:gd name="connsiteY31" fmla="*/ 5225268 h 6858000"/>
              <a:gd name="connsiteX32" fmla="*/ 453017 w 1364418"/>
              <a:gd name="connsiteY32" fmla="*/ 5217684 h 6858000"/>
              <a:gd name="connsiteX33" fmla="*/ 460358 w 1364418"/>
              <a:gd name="connsiteY33" fmla="*/ 5193377 h 6858000"/>
              <a:gd name="connsiteX34" fmla="*/ 463661 w 1364418"/>
              <a:gd name="connsiteY34" fmla="*/ 5179288 h 6858000"/>
              <a:gd name="connsiteX35" fmla="*/ 464645 w 1364418"/>
              <a:gd name="connsiteY35" fmla="*/ 5173621 h 6858000"/>
              <a:gd name="connsiteX36" fmla="*/ 460279 w 1364418"/>
              <a:gd name="connsiteY36" fmla="*/ 5159961 h 6858000"/>
              <a:gd name="connsiteX37" fmla="*/ 466956 w 1364418"/>
              <a:gd name="connsiteY37" fmla="*/ 5144295 h 6858000"/>
              <a:gd name="connsiteX38" fmla="*/ 463889 w 1364418"/>
              <a:gd name="connsiteY38" fmla="*/ 5125185 h 6858000"/>
              <a:gd name="connsiteX39" fmla="*/ 470719 w 1364418"/>
              <a:gd name="connsiteY39" fmla="*/ 5121884 h 6858000"/>
              <a:gd name="connsiteX40" fmla="*/ 477755 w 1364418"/>
              <a:gd name="connsiteY40" fmla="*/ 5067850 h 6858000"/>
              <a:gd name="connsiteX41" fmla="*/ 480486 w 1364418"/>
              <a:gd name="connsiteY41" fmla="*/ 5060861 h 6858000"/>
              <a:gd name="connsiteX42" fmla="*/ 477190 w 1364418"/>
              <a:gd name="connsiteY42" fmla="*/ 5034192 h 6858000"/>
              <a:gd name="connsiteX43" fmla="*/ 478744 w 1364418"/>
              <a:gd name="connsiteY43" fmla="*/ 4993030 h 6858000"/>
              <a:gd name="connsiteX44" fmla="*/ 485653 w 1364418"/>
              <a:gd name="connsiteY44" fmla="*/ 4946844 h 6858000"/>
              <a:gd name="connsiteX45" fmla="*/ 481509 w 1364418"/>
              <a:gd name="connsiteY45" fmla="*/ 4932692 h 6858000"/>
              <a:gd name="connsiteX46" fmla="*/ 496912 w 1364418"/>
              <a:gd name="connsiteY46" fmla="*/ 4858827 h 6858000"/>
              <a:gd name="connsiteX47" fmla="*/ 502815 w 1364418"/>
              <a:gd name="connsiteY47" fmla="*/ 4821170 h 6858000"/>
              <a:gd name="connsiteX48" fmla="*/ 507548 w 1364418"/>
              <a:gd name="connsiteY48" fmla="*/ 4780965 h 6858000"/>
              <a:gd name="connsiteX49" fmla="*/ 508841 w 1364418"/>
              <a:gd name="connsiteY49" fmla="*/ 4750867 h 6858000"/>
              <a:gd name="connsiteX50" fmla="*/ 506648 w 1364418"/>
              <a:gd name="connsiteY50" fmla="*/ 4690749 h 6858000"/>
              <a:gd name="connsiteX51" fmla="*/ 502128 w 1364418"/>
              <a:gd name="connsiteY51" fmla="*/ 4584173 h 6858000"/>
              <a:gd name="connsiteX52" fmla="*/ 497211 w 1364418"/>
              <a:gd name="connsiteY52" fmla="*/ 4444346 h 6858000"/>
              <a:gd name="connsiteX53" fmla="*/ 493776 w 1364418"/>
              <a:gd name="connsiteY53" fmla="*/ 4375228 h 6858000"/>
              <a:gd name="connsiteX54" fmla="*/ 474429 w 1364418"/>
              <a:gd name="connsiteY54" fmla="*/ 4214165 h 6858000"/>
              <a:gd name="connsiteX55" fmla="*/ 478502 w 1364418"/>
              <a:gd name="connsiteY55" fmla="*/ 4090296 h 6858000"/>
              <a:gd name="connsiteX56" fmla="*/ 463758 w 1364418"/>
              <a:gd name="connsiteY56" fmla="*/ 4033999 h 6858000"/>
              <a:gd name="connsiteX57" fmla="*/ 464907 w 1364418"/>
              <a:gd name="connsiteY57" fmla="*/ 4031933 h 6858000"/>
              <a:gd name="connsiteX58" fmla="*/ 463483 w 1364418"/>
              <a:gd name="connsiteY58" fmla="*/ 4013953 h 6858000"/>
              <a:gd name="connsiteX59" fmla="*/ 449778 w 1364418"/>
              <a:gd name="connsiteY59" fmla="*/ 3974753 h 6858000"/>
              <a:gd name="connsiteX60" fmla="*/ 451376 w 1364418"/>
              <a:gd name="connsiteY60" fmla="*/ 3969950 h 6858000"/>
              <a:gd name="connsiteX61" fmla="*/ 444798 w 1364418"/>
              <a:gd name="connsiteY61" fmla="*/ 3933779 h 6858000"/>
              <a:gd name="connsiteX62" fmla="*/ 446129 w 1364418"/>
              <a:gd name="connsiteY62" fmla="*/ 3933093 h 6858000"/>
              <a:gd name="connsiteX63" fmla="*/ 450483 w 1364418"/>
              <a:gd name="connsiteY63" fmla="*/ 3922082 h 6858000"/>
              <a:gd name="connsiteX64" fmla="*/ 455561 w 1364418"/>
              <a:gd name="connsiteY64" fmla="*/ 3901461 h 6858000"/>
              <a:gd name="connsiteX65" fmla="*/ 478155 w 1364418"/>
              <a:gd name="connsiteY65" fmla="*/ 3813873 h 6858000"/>
              <a:gd name="connsiteX66" fmla="*/ 477580 w 1364418"/>
              <a:gd name="connsiteY66" fmla="*/ 3806161 h 6858000"/>
              <a:gd name="connsiteX67" fmla="*/ 477887 w 1364418"/>
              <a:gd name="connsiteY67" fmla="*/ 3805957 h 6858000"/>
              <a:gd name="connsiteX68" fmla="*/ 477914 w 1364418"/>
              <a:gd name="connsiteY68" fmla="*/ 3797724 h 6858000"/>
              <a:gd name="connsiteX69" fmla="*/ 476529 w 1364418"/>
              <a:gd name="connsiteY69" fmla="*/ 3792098 h 6858000"/>
              <a:gd name="connsiteX70" fmla="*/ 475413 w 1364418"/>
              <a:gd name="connsiteY70" fmla="*/ 3777135 h 6858000"/>
              <a:gd name="connsiteX71" fmla="*/ 477146 w 1364418"/>
              <a:gd name="connsiteY71" fmla="*/ 3771656 h 6858000"/>
              <a:gd name="connsiteX72" fmla="*/ 480889 w 1364418"/>
              <a:gd name="connsiteY72" fmla="*/ 3769007 h 6858000"/>
              <a:gd name="connsiteX73" fmla="*/ 480355 w 1364418"/>
              <a:gd name="connsiteY73" fmla="*/ 3767709 h 6858000"/>
              <a:gd name="connsiteX74" fmla="*/ 489051 w 1364418"/>
              <a:gd name="connsiteY74" fmla="*/ 3738082 h 6858000"/>
              <a:gd name="connsiteX75" fmla="*/ 496397 w 1364418"/>
              <a:gd name="connsiteY75" fmla="*/ 3673397 h 6858000"/>
              <a:gd name="connsiteX76" fmla="*/ 495693 w 1364418"/>
              <a:gd name="connsiteY76" fmla="*/ 3637109 h 6858000"/>
              <a:gd name="connsiteX77" fmla="*/ 499136 w 1364418"/>
              <a:gd name="connsiteY77" fmla="*/ 3536883 h 6858000"/>
              <a:gd name="connsiteX78" fmla="*/ 506674 w 1364418"/>
              <a:gd name="connsiteY78" fmla="*/ 3435652 h 6858000"/>
              <a:gd name="connsiteX79" fmla="*/ 508345 w 1364418"/>
              <a:gd name="connsiteY79" fmla="*/ 3307769 h 6858000"/>
              <a:gd name="connsiteX80" fmla="*/ 525908 w 1364418"/>
              <a:gd name="connsiteY80" fmla="*/ 3250522 h 6858000"/>
              <a:gd name="connsiteX81" fmla="*/ 526333 w 1364418"/>
              <a:gd name="connsiteY81" fmla="*/ 3229163 h 6858000"/>
              <a:gd name="connsiteX82" fmla="*/ 528156 w 1364418"/>
              <a:gd name="connsiteY82" fmla="*/ 3217217 h 6858000"/>
              <a:gd name="connsiteX83" fmla="*/ 514991 w 1364418"/>
              <a:gd name="connsiteY83" fmla="*/ 3183755 h 6858000"/>
              <a:gd name="connsiteX84" fmla="*/ 515492 w 1364418"/>
              <a:gd name="connsiteY84" fmla="*/ 3178642 h 6858000"/>
              <a:gd name="connsiteX85" fmla="*/ 503092 w 1364418"/>
              <a:gd name="connsiteY85" fmla="*/ 3158586 h 6858000"/>
              <a:gd name="connsiteX86" fmla="*/ 488277 w 1364418"/>
              <a:gd name="connsiteY86" fmla="*/ 3129034 h 6858000"/>
              <a:gd name="connsiteX87" fmla="*/ 488942 w 1364418"/>
              <a:gd name="connsiteY87" fmla="*/ 3126682 h 6858000"/>
              <a:gd name="connsiteX88" fmla="*/ 479810 w 1364418"/>
              <a:gd name="connsiteY88" fmla="*/ 3114519 h 6858000"/>
              <a:gd name="connsiteX89" fmla="*/ 466419 w 1364418"/>
              <a:gd name="connsiteY89" fmla="*/ 3106272 h 6858000"/>
              <a:gd name="connsiteX90" fmla="*/ 439149 w 1364418"/>
              <a:gd name="connsiteY90" fmla="*/ 2958185 h 6858000"/>
              <a:gd name="connsiteX91" fmla="*/ 381763 w 1364418"/>
              <a:gd name="connsiteY91" fmla="*/ 2762989 h 6858000"/>
              <a:gd name="connsiteX92" fmla="*/ 330681 w 1364418"/>
              <a:gd name="connsiteY92" fmla="*/ 2554718 h 6858000"/>
              <a:gd name="connsiteX93" fmla="*/ 310775 w 1364418"/>
              <a:gd name="connsiteY93" fmla="*/ 2485734 h 6858000"/>
              <a:gd name="connsiteX94" fmla="*/ 301498 w 1364418"/>
              <a:gd name="connsiteY94" fmla="*/ 2447068 h 6858000"/>
              <a:gd name="connsiteX95" fmla="*/ 288459 w 1364418"/>
              <a:gd name="connsiteY95" fmla="*/ 2425819 h 6858000"/>
              <a:gd name="connsiteX96" fmla="*/ 294458 w 1364418"/>
              <a:gd name="connsiteY96" fmla="*/ 2402874 h 6858000"/>
              <a:gd name="connsiteX97" fmla="*/ 297070 w 1364418"/>
              <a:gd name="connsiteY97" fmla="*/ 2381443 h 6858000"/>
              <a:gd name="connsiteX98" fmla="*/ 273399 w 1364418"/>
              <a:gd name="connsiteY98" fmla="*/ 2261920 h 6858000"/>
              <a:gd name="connsiteX99" fmla="*/ 263286 w 1364418"/>
              <a:gd name="connsiteY99" fmla="*/ 2195378 h 6858000"/>
              <a:gd name="connsiteX100" fmla="*/ 247503 w 1364418"/>
              <a:gd name="connsiteY100" fmla="*/ 2155135 h 6858000"/>
              <a:gd name="connsiteX101" fmla="*/ 244961 w 1364418"/>
              <a:gd name="connsiteY101" fmla="*/ 2118008 h 6858000"/>
              <a:gd name="connsiteX102" fmla="*/ 245954 w 1364418"/>
              <a:gd name="connsiteY102" fmla="*/ 2050531 h 6858000"/>
              <a:gd name="connsiteX103" fmla="*/ 237760 w 1364418"/>
              <a:gd name="connsiteY103" fmla="*/ 1963269 h 6858000"/>
              <a:gd name="connsiteX104" fmla="*/ 218938 w 1364418"/>
              <a:gd name="connsiteY104" fmla="*/ 1906352 h 6858000"/>
              <a:gd name="connsiteX105" fmla="*/ 195495 w 1364418"/>
              <a:gd name="connsiteY105" fmla="*/ 1861531 h 6858000"/>
              <a:gd name="connsiteX106" fmla="*/ 149294 w 1364418"/>
              <a:gd name="connsiteY106" fmla="*/ 1732919 h 6858000"/>
              <a:gd name="connsiteX107" fmla="*/ 121605 w 1364418"/>
              <a:gd name="connsiteY107" fmla="*/ 1663540 h 6858000"/>
              <a:gd name="connsiteX108" fmla="*/ 120731 w 1364418"/>
              <a:gd name="connsiteY108" fmla="*/ 1615777 h 6858000"/>
              <a:gd name="connsiteX109" fmla="*/ 101526 w 1364418"/>
              <a:gd name="connsiteY109" fmla="*/ 1563678 h 6858000"/>
              <a:gd name="connsiteX110" fmla="*/ 114606 w 1364418"/>
              <a:gd name="connsiteY110" fmla="*/ 1519474 h 6858000"/>
              <a:gd name="connsiteX111" fmla="*/ 107348 w 1364418"/>
              <a:gd name="connsiteY111" fmla="*/ 1477995 h 6858000"/>
              <a:gd name="connsiteX112" fmla="*/ 93433 w 1364418"/>
              <a:gd name="connsiteY112" fmla="*/ 1373769 h 6858000"/>
              <a:gd name="connsiteX113" fmla="*/ 101740 w 1364418"/>
              <a:gd name="connsiteY113" fmla="*/ 1307086 h 6858000"/>
              <a:gd name="connsiteX114" fmla="*/ 102928 w 1364418"/>
              <a:gd name="connsiteY114" fmla="*/ 1189033 h 6858000"/>
              <a:gd name="connsiteX115" fmla="*/ 107613 w 1364418"/>
              <a:gd name="connsiteY115" fmla="*/ 1168288 h 6858000"/>
              <a:gd name="connsiteX116" fmla="*/ 99895 w 1364418"/>
              <a:gd name="connsiteY116" fmla="*/ 1142577 h 6858000"/>
              <a:gd name="connsiteX117" fmla="*/ 89201 w 1364418"/>
              <a:gd name="connsiteY117" fmla="*/ 1088484 h 6858000"/>
              <a:gd name="connsiteX118" fmla="*/ 77937 w 1364418"/>
              <a:gd name="connsiteY118" fmla="*/ 1016103 h 6858000"/>
              <a:gd name="connsiteX119" fmla="*/ 79393 w 1364418"/>
              <a:gd name="connsiteY119" fmla="*/ 954054 h 6858000"/>
              <a:gd name="connsiteX120" fmla="*/ 90309 w 1364418"/>
              <a:gd name="connsiteY120" fmla="*/ 921368 h 6858000"/>
              <a:gd name="connsiteX121" fmla="*/ 74258 w 1364418"/>
              <a:gd name="connsiteY121" fmla="*/ 896999 h 6858000"/>
              <a:gd name="connsiteX122" fmla="*/ 43666 w 1364418"/>
              <a:gd name="connsiteY122" fmla="*/ 821517 h 6858000"/>
              <a:gd name="connsiteX123" fmla="*/ 22616 w 1364418"/>
              <a:gd name="connsiteY123" fmla="*/ 751353 h 6858000"/>
              <a:gd name="connsiteX124" fmla="*/ 22174 w 1364418"/>
              <a:gd name="connsiteY124" fmla="*/ 721230 h 6858000"/>
              <a:gd name="connsiteX125" fmla="*/ 7845 w 1364418"/>
              <a:gd name="connsiteY125" fmla="*/ 681659 h 6858000"/>
              <a:gd name="connsiteX126" fmla="*/ 31306 w 1364418"/>
              <a:gd name="connsiteY126" fmla="*/ 619315 h 6858000"/>
              <a:gd name="connsiteX127" fmla="*/ 15184 w 1364418"/>
              <a:gd name="connsiteY127" fmla="*/ 585934 h 6858000"/>
              <a:gd name="connsiteX128" fmla="*/ 22258 w 1364418"/>
              <a:gd name="connsiteY128" fmla="*/ 538948 h 6858000"/>
              <a:gd name="connsiteX129" fmla="*/ 26166 w 1364418"/>
              <a:gd name="connsiteY129" fmla="*/ 525163 h 6858000"/>
              <a:gd name="connsiteX130" fmla="*/ 52290 w 1364418"/>
              <a:gd name="connsiteY130" fmla="*/ 446567 h 6858000"/>
              <a:gd name="connsiteX131" fmla="*/ 51538 w 1364418"/>
              <a:gd name="connsiteY131" fmla="*/ 393828 h 6858000"/>
              <a:gd name="connsiteX132" fmla="*/ 51368 w 1364418"/>
              <a:gd name="connsiteY132" fmla="*/ 353137 h 6858000"/>
              <a:gd name="connsiteX133" fmla="*/ 55970 w 1364418"/>
              <a:gd name="connsiteY133" fmla="*/ 321428 h 6858000"/>
              <a:gd name="connsiteX134" fmla="*/ 57061 w 1364418"/>
              <a:gd name="connsiteY134" fmla="*/ 275771 h 6858000"/>
              <a:gd name="connsiteX135" fmla="*/ 74088 w 1364418"/>
              <a:gd name="connsiteY135" fmla="*/ 212860 h 6858000"/>
              <a:gd name="connsiteX136" fmla="*/ 65798 w 1364418"/>
              <a:gd name="connsiteY136" fmla="*/ 144983 h 6858000"/>
              <a:gd name="connsiteX137" fmla="*/ 78082 w 1364418"/>
              <a:gd name="connsiteY137" fmla="*/ 55288 h 6858000"/>
              <a:gd name="connsiteX138" fmla="*/ 37636 w 1364418"/>
              <a:gd name="connsiteY138"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251033 w 1364418"/>
              <a:gd name="connsiteY9" fmla="*/ 6492130 h 6858000"/>
              <a:gd name="connsiteX10" fmla="*/ 266720 w 1364418"/>
              <a:gd name="connsiteY10" fmla="*/ 6431610 h 6858000"/>
              <a:gd name="connsiteX11" fmla="*/ 310425 w 1364418"/>
              <a:gd name="connsiteY11" fmla="*/ 6379786 h 6858000"/>
              <a:gd name="connsiteX12" fmla="*/ 293648 w 1364418"/>
              <a:gd name="connsiteY12" fmla="*/ 6334727 h 6858000"/>
              <a:gd name="connsiteX13" fmla="*/ 271063 w 1364418"/>
              <a:gd name="connsiteY13" fmla="*/ 6313295 h 6858000"/>
              <a:gd name="connsiteX14" fmla="*/ 278227 w 1364418"/>
              <a:gd name="connsiteY14" fmla="*/ 6280046 h 6858000"/>
              <a:gd name="connsiteX15" fmla="*/ 281226 w 1364418"/>
              <a:gd name="connsiteY15" fmla="*/ 6272987 h 6858000"/>
              <a:gd name="connsiteX16" fmla="*/ 288000 w 1364418"/>
              <a:gd name="connsiteY16" fmla="*/ 6252834 h 6858000"/>
              <a:gd name="connsiteX17" fmla="*/ 265992 w 1364418"/>
              <a:gd name="connsiteY17" fmla="*/ 6202459 h 6858000"/>
              <a:gd name="connsiteX18" fmla="*/ 264790 w 1364418"/>
              <a:gd name="connsiteY18" fmla="*/ 6153037 h 6858000"/>
              <a:gd name="connsiteX19" fmla="*/ 280205 w 1364418"/>
              <a:gd name="connsiteY19" fmla="*/ 6078132 h 6858000"/>
              <a:gd name="connsiteX20" fmla="*/ 267592 w 1364418"/>
              <a:gd name="connsiteY20" fmla="*/ 6028119 h 6858000"/>
              <a:gd name="connsiteX21" fmla="*/ 252821 w 1364418"/>
              <a:gd name="connsiteY21" fmla="*/ 5926735 h 6858000"/>
              <a:gd name="connsiteX22" fmla="*/ 302333 w 1364418"/>
              <a:gd name="connsiteY22" fmla="*/ 5712857 h 6858000"/>
              <a:gd name="connsiteX23" fmla="*/ 332131 w 1364418"/>
              <a:gd name="connsiteY23" fmla="*/ 5660491 h 6858000"/>
              <a:gd name="connsiteX24" fmla="*/ 341254 w 1364418"/>
              <a:gd name="connsiteY24" fmla="*/ 5563435 h 6858000"/>
              <a:gd name="connsiteX25" fmla="*/ 368130 w 1364418"/>
              <a:gd name="connsiteY25" fmla="*/ 5437125 h 6858000"/>
              <a:gd name="connsiteX26" fmla="*/ 381698 w 1364418"/>
              <a:gd name="connsiteY26" fmla="*/ 5396260 h 6858000"/>
              <a:gd name="connsiteX27" fmla="*/ 397679 w 1364418"/>
              <a:gd name="connsiteY27" fmla="*/ 5330009 h 6858000"/>
              <a:gd name="connsiteX28" fmla="*/ 431172 w 1364418"/>
              <a:gd name="connsiteY28" fmla="*/ 5273739 h 6858000"/>
              <a:gd name="connsiteX29" fmla="*/ 440771 w 1364418"/>
              <a:gd name="connsiteY29" fmla="*/ 5241779 h 6858000"/>
              <a:gd name="connsiteX30" fmla="*/ 451997 w 1364418"/>
              <a:gd name="connsiteY30" fmla="*/ 5225268 h 6858000"/>
              <a:gd name="connsiteX31" fmla="*/ 453017 w 1364418"/>
              <a:gd name="connsiteY31" fmla="*/ 5217684 h 6858000"/>
              <a:gd name="connsiteX32" fmla="*/ 460358 w 1364418"/>
              <a:gd name="connsiteY32" fmla="*/ 5193377 h 6858000"/>
              <a:gd name="connsiteX33" fmla="*/ 463661 w 1364418"/>
              <a:gd name="connsiteY33" fmla="*/ 5179288 h 6858000"/>
              <a:gd name="connsiteX34" fmla="*/ 464645 w 1364418"/>
              <a:gd name="connsiteY34" fmla="*/ 5173621 h 6858000"/>
              <a:gd name="connsiteX35" fmla="*/ 460279 w 1364418"/>
              <a:gd name="connsiteY35" fmla="*/ 5159961 h 6858000"/>
              <a:gd name="connsiteX36" fmla="*/ 466956 w 1364418"/>
              <a:gd name="connsiteY36" fmla="*/ 5144295 h 6858000"/>
              <a:gd name="connsiteX37" fmla="*/ 463889 w 1364418"/>
              <a:gd name="connsiteY37" fmla="*/ 5125185 h 6858000"/>
              <a:gd name="connsiteX38" fmla="*/ 470719 w 1364418"/>
              <a:gd name="connsiteY38" fmla="*/ 5121884 h 6858000"/>
              <a:gd name="connsiteX39" fmla="*/ 477755 w 1364418"/>
              <a:gd name="connsiteY39" fmla="*/ 5067850 h 6858000"/>
              <a:gd name="connsiteX40" fmla="*/ 480486 w 1364418"/>
              <a:gd name="connsiteY40" fmla="*/ 5060861 h 6858000"/>
              <a:gd name="connsiteX41" fmla="*/ 477190 w 1364418"/>
              <a:gd name="connsiteY41" fmla="*/ 5034192 h 6858000"/>
              <a:gd name="connsiteX42" fmla="*/ 478744 w 1364418"/>
              <a:gd name="connsiteY42" fmla="*/ 4993030 h 6858000"/>
              <a:gd name="connsiteX43" fmla="*/ 485653 w 1364418"/>
              <a:gd name="connsiteY43" fmla="*/ 4946844 h 6858000"/>
              <a:gd name="connsiteX44" fmla="*/ 481509 w 1364418"/>
              <a:gd name="connsiteY44" fmla="*/ 4932692 h 6858000"/>
              <a:gd name="connsiteX45" fmla="*/ 496912 w 1364418"/>
              <a:gd name="connsiteY45" fmla="*/ 4858827 h 6858000"/>
              <a:gd name="connsiteX46" fmla="*/ 502815 w 1364418"/>
              <a:gd name="connsiteY46" fmla="*/ 4821170 h 6858000"/>
              <a:gd name="connsiteX47" fmla="*/ 507548 w 1364418"/>
              <a:gd name="connsiteY47" fmla="*/ 4780965 h 6858000"/>
              <a:gd name="connsiteX48" fmla="*/ 508841 w 1364418"/>
              <a:gd name="connsiteY48" fmla="*/ 4750867 h 6858000"/>
              <a:gd name="connsiteX49" fmla="*/ 506648 w 1364418"/>
              <a:gd name="connsiteY49" fmla="*/ 4690749 h 6858000"/>
              <a:gd name="connsiteX50" fmla="*/ 502128 w 1364418"/>
              <a:gd name="connsiteY50" fmla="*/ 4584173 h 6858000"/>
              <a:gd name="connsiteX51" fmla="*/ 497211 w 1364418"/>
              <a:gd name="connsiteY51" fmla="*/ 4444346 h 6858000"/>
              <a:gd name="connsiteX52" fmla="*/ 493776 w 1364418"/>
              <a:gd name="connsiteY52" fmla="*/ 4375228 h 6858000"/>
              <a:gd name="connsiteX53" fmla="*/ 474429 w 1364418"/>
              <a:gd name="connsiteY53" fmla="*/ 4214165 h 6858000"/>
              <a:gd name="connsiteX54" fmla="*/ 478502 w 1364418"/>
              <a:gd name="connsiteY54" fmla="*/ 4090296 h 6858000"/>
              <a:gd name="connsiteX55" fmla="*/ 463758 w 1364418"/>
              <a:gd name="connsiteY55" fmla="*/ 4033999 h 6858000"/>
              <a:gd name="connsiteX56" fmla="*/ 464907 w 1364418"/>
              <a:gd name="connsiteY56" fmla="*/ 4031933 h 6858000"/>
              <a:gd name="connsiteX57" fmla="*/ 463483 w 1364418"/>
              <a:gd name="connsiteY57" fmla="*/ 4013953 h 6858000"/>
              <a:gd name="connsiteX58" fmla="*/ 449778 w 1364418"/>
              <a:gd name="connsiteY58" fmla="*/ 3974753 h 6858000"/>
              <a:gd name="connsiteX59" fmla="*/ 451376 w 1364418"/>
              <a:gd name="connsiteY59" fmla="*/ 3969950 h 6858000"/>
              <a:gd name="connsiteX60" fmla="*/ 444798 w 1364418"/>
              <a:gd name="connsiteY60" fmla="*/ 3933779 h 6858000"/>
              <a:gd name="connsiteX61" fmla="*/ 446129 w 1364418"/>
              <a:gd name="connsiteY61" fmla="*/ 3933093 h 6858000"/>
              <a:gd name="connsiteX62" fmla="*/ 450483 w 1364418"/>
              <a:gd name="connsiteY62" fmla="*/ 3922082 h 6858000"/>
              <a:gd name="connsiteX63" fmla="*/ 455561 w 1364418"/>
              <a:gd name="connsiteY63" fmla="*/ 3901461 h 6858000"/>
              <a:gd name="connsiteX64" fmla="*/ 478155 w 1364418"/>
              <a:gd name="connsiteY64" fmla="*/ 3813873 h 6858000"/>
              <a:gd name="connsiteX65" fmla="*/ 477580 w 1364418"/>
              <a:gd name="connsiteY65" fmla="*/ 3806161 h 6858000"/>
              <a:gd name="connsiteX66" fmla="*/ 477887 w 1364418"/>
              <a:gd name="connsiteY66" fmla="*/ 3805957 h 6858000"/>
              <a:gd name="connsiteX67" fmla="*/ 477914 w 1364418"/>
              <a:gd name="connsiteY67" fmla="*/ 3797724 h 6858000"/>
              <a:gd name="connsiteX68" fmla="*/ 476529 w 1364418"/>
              <a:gd name="connsiteY68" fmla="*/ 3792098 h 6858000"/>
              <a:gd name="connsiteX69" fmla="*/ 475413 w 1364418"/>
              <a:gd name="connsiteY69" fmla="*/ 3777135 h 6858000"/>
              <a:gd name="connsiteX70" fmla="*/ 477146 w 1364418"/>
              <a:gd name="connsiteY70" fmla="*/ 3771656 h 6858000"/>
              <a:gd name="connsiteX71" fmla="*/ 480889 w 1364418"/>
              <a:gd name="connsiteY71" fmla="*/ 3769007 h 6858000"/>
              <a:gd name="connsiteX72" fmla="*/ 480355 w 1364418"/>
              <a:gd name="connsiteY72" fmla="*/ 3767709 h 6858000"/>
              <a:gd name="connsiteX73" fmla="*/ 489051 w 1364418"/>
              <a:gd name="connsiteY73" fmla="*/ 3738082 h 6858000"/>
              <a:gd name="connsiteX74" fmla="*/ 496397 w 1364418"/>
              <a:gd name="connsiteY74" fmla="*/ 3673397 h 6858000"/>
              <a:gd name="connsiteX75" fmla="*/ 495693 w 1364418"/>
              <a:gd name="connsiteY75" fmla="*/ 3637109 h 6858000"/>
              <a:gd name="connsiteX76" fmla="*/ 499136 w 1364418"/>
              <a:gd name="connsiteY76" fmla="*/ 3536883 h 6858000"/>
              <a:gd name="connsiteX77" fmla="*/ 506674 w 1364418"/>
              <a:gd name="connsiteY77" fmla="*/ 3435652 h 6858000"/>
              <a:gd name="connsiteX78" fmla="*/ 508345 w 1364418"/>
              <a:gd name="connsiteY78" fmla="*/ 3307769 h 6858000"/>
              <a:gd name="connsiteX79" fmla="*/ 525908 w 1364418"/>
              <a:gd name="connsiteY79" fmla="*/ 3250522 h 6858000"/>
              <a:gd name="connsiteX80" fmla="*/ 526333 w 1364418"/>
              <a:gd name="connsiteY80" fmla="*/ 3229163 h 6858000"/>
              <a:gd name="connsiteX81" fmla="*/ 528156 w 1364418"/>
              <a:gd name="connsiteY81" fmla="*/ 3217217 h 6858000"/>
              <a:gd name="connsiteX82" fmla="*/ 514991 w 1364418"/>
              <a:gd name="connsiteY82" fmla="*/ 3183755 h 6858000"/>
              <a:gd name="connsiteX83" fmla="*/ 515492 w 1364418"/>
              <a:gd name="connsiteY83" fmla="*/ 3178642 h 6858000"/>
              <a:gd name="connsiteX84" fmla="*/ 503092 w 1364418"/>
              <a:gd name="connsiteY84" fmla="*/ 3158586 h 6858000"/>
              <a:gd name="connsiteX85" fmla="*/ 488277 w 1364418"/>
              <a:gd name="connsiteY85" fmla="*/ 3129034 h 6858000"/>
              <a:gd name="connsiteX86" fmla="*/ 488942 w 1364418"/>
              <a:gd name="connsiteY86" fmla="*/ 3126682 h 6858000"/>
              <a:gd name="connsiteX87" fmla="*/ 479810 w 1364418"/>
              <a:gd name="connsiteY87" fmla="*/ 3114519 h 6858000"/>
              <a:gd name="connsiteX88" fmla="*/ 466419 w 1364418"/>
              <a:gd name="connsiteY88" fmla="*/ 3106272 h 6858000"/>
              <a:gd name="connsiteX89" fmla="*/ 439149 w 1364418"/>
              <a:gd name="connsiteY89" fmla="*/ 2958185 h 6858000"/>
              <a:gd name="connsiteX90" fmla="*/ 381763 w 1364418"/>
              <a:gd name="connsiteY90" fmla="*/ 2762989 h 6858000"/>
              <a:gd name="connsiteX91" fmla="*/ 330681 w 1364418"/>
              <a:gd name="connsiteY91" fmla="*/ 2554718 h 6858000"/>
              <a:gd name="connsiteX92" fmla="*/ 310775 w 1364418"/>
              <a:gd name="connsiteY92" fmla="*/ 2485734 h 6858000"/>
              <a:gd name="connsiteX93" fmla="*/ 301498 w 1364418"/>
              <a:gd name="connsiteY93" fmla="*/ 2447068 h 6858000"/>
              <a:gd name="connsiteX94" fmla="*/ 288459 w 1364418"/>
              <a:gd name="connsiteY94" fmla="*/ 2425819 h 6858000"/>
              <a:gd name="connsiteX95" fmla="*/ 294458 w 1364418"/>
              <a:gd name="connsiteY95" fmla="*/ 2402874 h 6858000"/>
              <a:gd name="connsiteX96" fmla="*/ 297070 w 1364418"/>
              <a:gd name="connsiteY96" fmla="*/ 2381443 h 6858000"/>
              <a:gd name="connsiteX97" fmla="*/ 273399 w 1364418"/>
              <a:gd name="connsiteY97" fmla="*/ 2261920 h 6858000"/>
              <a:gd name="connsiteX98" fmla="*/ 263286 w 1364418"/>
              <a:gd name="connsiteY98" fmla="*/ 2195378 h 6858000"/>
              <a:gd name="connsiteX99" fmla="*/ 247503 w 1364418"/>
              <a:gd name="connsiteY99" fmla="*/ 2155135 h 6858000"/>
              <a:gd name="connsiteX100" fmla="*/ 244961 w 1364418"/>
              <a:gd name="connsiteY100" fmla="*/ 2118008 h 6858000"/>
              <a:gd name="connsiteX101" fmla="*/ 245954 w 1364418"/>
              <a:gd name="connsiteY101" fmla="*/ 2050531 h 6858000"/>
              <a:gd name="connsiteX102" fmla="*/ 237760 w 1364418"/>
              <a:gd name="connsiteY102" fmla="*/ 1963269 h 6858000"/>
              <a:gd name="connsiteX103" fmla="*/ 218938 w 1364418"/>
              <a:gd name="connsiteY103" fmla="*/ 1906352 h 6858000"/>
              <a:gd name="connsiteX104" fmla="*/ 195495 w 1364418"/>
              <a:gd name="connsiteY104" fmla="*/ 1861531 h 6858000"/>
              <a:gd name="connsiteX105" fmla="*/ 149294 w 1364418"/>
              <a:gd name="connsiteY105" fmla="*/ 1732919 h 6858000"/>
              <a:gd name="connsiteX106" fmla="*/ 121605 w 1364418"/>
              <a:gd name="connsiteY106" fmla="*/ 1663540 h 6858000"/>
              <a:gd name="connsiteX107" fmla="*/ 120731 w 1364418"/>
              <a:gd name="connsiteY107" fmla="*/ 1615777 h 6858000"/>
              <a:gd name="connsiteX108" fmla="*/ 101526 w 1364418"/>
              <a:gd name="connsiteY108" fmla="*/ 1563678 h 6858000"/>
              <a:gd name="connsiteX109" fmla="*/ 114606 w 1364418"/>
              <a:gd name="connsiteY109" fmla="*/ 1519474 h 6858000"/>
              <a:gd name="connsiteX110" fmla="*/ 107348 w 1364418"/>
              <a:gd name="connsiteY110" fmla="*/ 1477995 h 6858000"/>
              <a:gd name="connsiteX111" fmla="*/ 93433 w 1364418"/>
              <a:gd name="connsiteY111" fmla="*/ 1373769 h 6858000"/>
              <a:gd name="connsiteX112" fmla="*/ 101740 w 1364418"/>
              <a:gd name="connsiteY112" fmla="*/ 1307086 h 6858000"/>
              <a:gd name="connsiteX113" fmla="*/ 102928 w 1364418"/>
              <a:gd name="connsiteY113" fmla="*/ 1189033 h 6858000"/>
              <a:gd name="connsiteX114" fmla="*/ 107613 w 1364418"/>
              <a:gd name="connsiteY114" fmla="*/ 1168288 h 6858000"/>
              <a:gd name="connsiteX115" fmla="*/ 99895 w 1364418"/>
              <a:gd name="connsiteY115" fmla="*/ 1142577 h 6858000"/>
              <a:gd name="connsiteX116" fmla="*/ 89201 w 1364418"/>
              <a:gd name="connsiteY116" fmla="*/ 1088484 h 6858000"/>
              <a:gd name="connsiteX117" fmla="*/ 77937 w 1364418"/>
              <a:gd name="connsiteY117" fmla="*/ 1016103 h 6858000"/>
              <a:gd name="connsiteX118" fmla="*/ 79393 w 1364418"/>
              <a:gd name="connsiteY118" fmla="*/ 954054 h 6858000"/>
              <a:gd name="connsiteX119" fmla="*/ 90309 w 1364418"/>
              <a:gd name="connsiteY119" fmla="*/ 921368 h 6858000"/>
              <a:gd name="connsiteX120" fmla="*/ 74258 w 1364418"/>
              <a:gd name="connsiteY120" fmla="*/ 896999 h 6858000"/>
              <a:gd name="connsiteX121" fmla="*/ 43666 w 1364418"/>
              <a:gd name="connsiteY121" fmla="*/ 821517 h 6858000"/>
              <a:gd name="connsiteX122" fmla="*/ 22616 w 1364418"/>
              <a:gd name="connsiteY122" fmla="*/ 751353 h 6858000"/>
              <a:gd name="connsiteX123" fmla="*/ 22174 w 1364418"/>
              <a:gd name="connsiteY123" fmla="*/ 721230 h 6858000"/>
              <a:gd name="connsiteX124" fmla="*/ 7845 w 1364418"/>
              <a:gd name="connsiteY124" fmla="*/ 681659 h 6858000"/>
              <a:gd name="connsiteX125" fmla="*/ 31306 w 1364418"/>
              <a:gd name="connsiteY125" fmla="*/ 619315 h 6858000"/>
              <a:gd name="connsiteX126" fmla="*/ 15184 w 1364418"/>
              <a:gd name="connsiteY126" fmla="*/ 585934 h 6858000"/>
              <a:gd name="connsiteX127" fmla="*/ 22258 w 1364418"/>
              <a:gd name="connsiteY127" fmla="*/ 538948 h 6858000"/>
              <a:gd name="connsiteX128" fmla="*/ 26166 w 1364418"/>
              <a:gd name="connsiteY128" fmla="*/ 525163 h 6858000"/>
              <a:gd name="connsiteX129" fmla="*/ 52290 w 1364418"/>
              <a:gd name="connsiteY129" fmla="*/ 446567 h 6858000"/>
              <a:gd name="connsiteX130" fmla="*/ 51538 w 1364418"/>
              <a:gd name="connsiteY130" fmla="*/ 393828 h 6858000"/>
              <a:gd name="connsiteX131" fmla="*/ 51368 w 1364418"/>
              <a:gd name="connsiteY131" fmla="*/ 353137 h 6858000"/>
              <a:gd name="connsiteX132" fmla="*/ 55970 w 1364418"/>
              <a:gd name="connsiteY132" fmla="*/ 321428 h 6858000"/>
              <a:gd name="connsiteX133" fmla="*/ 57061 w 1364418"/>
              <a:gd name="connsiteY133" fmla="*/ 275771 h 6858000"/>
              <a:gd name="connsiteX134" fmla="*/ 74088 w 1364418"/>
              <a:gd name="connsiteY134" fmla="*/ 212860 h 6858000"/>
              <a:gd name="connsiteX135" fmla="*/ 65798 w 1364418"/>
              <a:gd name="connsiteY135" fmla="*/ 144983 h 6858000"/>
              <a:gd name="connsiteX136" fmla="*/ 78082 w 1364418"/>
              <a:gd name="connsiteY136" fmla="*/ 55288 h 6858000"/>
              <a:gd name="connsiteX137" fmla="*/ 37636 w 1364418"/>
              <a:gd name="connsiteY137"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66720 w 1364418"/>
              <a:gd name="connsiteY8" fmla="*/ 6431610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8000 w 1364418"/>
              <a:gd name="connsiteY13" fmla="*/ 6252834 h 6858000"/>
              <a:gd name="connsiteX14" fmla="*/ 265992 w 1364418"/>
              <a:gd name="connsiteY14" fmla="*/ 6202459 h 6858000"/>
              <a:gd name="connsiteX15" fmla="*/ 264790 w 1364418"/>
              <a:gd name="connsiteY15" fmla="*/ 6153037 h 6858000"/>
              <a:gd name="connsiteX16" fmla="*/ 280205 w 1364418"/>
              <a:gd name="connsiteY16" fmla="*/ 6078132 h 6858000"/>
              <a:gd name="connsiteX17" fmla="*/ 267592 w 1364418"/>
              <a:gd name="connsiteY17" fmla="*/ 6028119 h 6858000"/>
              <a:gd name="connsiteX18" fmla="*/ 252821 w 1364418"/>
              <a:gd name="connsiteY18" fmla="*/ 5926735 h 6858000"/>
              <a:gd name="connsiteX19" fmla="*/ 302333 w 1364418"/>
              <a:gd name="connsiteY19" fmla="*/ 5712857 h 6858000"/>
              <a:gd name="connsiteX20" fmla="*/ 332131 w 1364418"/>
              <a:gd name="connsiteY20" fmla="*/ 5660491 h 6858000"/>
              <a:gd name="connsiteX21" fmla="*/ 341254 w 1364418"/>
              <a:gd name="connsiteY21" fmla="*/ 5563435 h 6858000"/>
              <a:gd name="connsiteX22" fmla="*/ 368130 w 1364418"/>
              <a:gd name="connsiteY22" fmla="*/ 5437125 h 6858000"/>
              <a:gd name="connsiteX23" fmla="*/ 381698 w 1364418"/>
              <a:gd name="connsiteY23" fmla="*/ 5396260 h 6858000"/>
              <a:gd name="connsiteX24" fmla="*/ 397679 w 1364418"/>
              <a:gd name="connsiteY24" fmla="*/ 5330009 h 6858000"/>
              <a:gd name="connsiteX25" fmla="*/ 431172 w 1364418"/>
              <a:gd name="connsiteY25" fmla="*/ 5273739 h 6858000"/>
              <a:gd name="connsiteX26" fmla="*/ 440771 w 1364418"/>
              <a:gd name="connsiteY26" fmla="*/ 5241779 h 6858000"/>
              <a:gd name="connsiteX27" fmla="*/ 451997 w 1364418"/>
              <a:gd name="connsiteY27" fmla="*/ 5225268 h 6858000"/>
              <a:gd name="connsiteX28" fmla="*/ 453017 w 1364418"/>
              <a:gd name="connsiteY28" fmla="*/ 5217684 h 6858000"/>
              <a:gd name="connsiteX29" fmla="*/ 460358 w 1364418"/>
              <a:gd name="connsiteY29" fmla="*/ 5193377 h 6858000"/>
              <a:gd name="connsiteX30" fmla="*/ 463661 w 1364418"/>
              <a:gd name="connsiteY30" fmla="*/ 5179288 h 6858000"/>
              <a:gd name="connsiteX31" fmla="*/ 464645 w 1364418"/>
              <a:gd name="connsiteY31" fmla="*/ 5173621 h 6858000"/>
              <a:gd name="connsiteX32" fmla="*/ 460279 w 1364418"/>
              <a:gd name="connsiteY32" fmla="*/ 5159961 h 6858000"/>
              <a:gd name="connsiteX33" fmla="*/ 466956 w 1364418"/>
              <a:gd name="connsiteY33" fmla="*/ 5144295 h 6858000"/>
              <a:gd name="connsiteX34" fmla="*/ 463889 w 1364418"/>
              <a:gd name="connsiteY34" fmla="*/ 5125185 h 6858000"/>
              <a:gd name="connsiteX35" fmla="*/ 470719 w 1364418"/>
              <a:gd name="connsiteY35" fmla="*/ 5121884 h 6858000"/>
              <a:gd name="connsiteX36" fmla="*/ 477755 w 1364418"/>
              <a:gd name="connsiteY36" fmla="*/ 5067850 h 6858000"/>
              <a:gd name="connsiteX37" fmla="*/ 480486 w 1364418"/>
              <a:gd name="connsiteY37" fmla="*/ 5060861 h 6858000"/>
              <a:gd name="connsiteX38" fmla="*/ 477190 w 1364418"/>
              <a:gd name="connsiteY38" fmla="*/ 5034192 h 6858000"/>
              <a:gd name="connsiteX39" fmla="*/ 478744 w 1364418"/>
              <a:gd name="connsiteY39" fmla="*/ 4993030 h 6858000"/>
              <a:gd name="connsiteX40" fmla="*/ 485653 w 1364418"/>
              <a:gd name="connsiteY40" fmla="*/ 4946844 h 6858000"/>
              <a:gd name="connsiteX41" fmla="*/ 481509 w 1364418"/>
              <a:gd name="connsiteY41" fmla="*/ 4932692 h 6858000"/>
              <a:gd name="connsiteX42" fmla="*/ 496912 w 1364418"/>
              <a:gd name="connsiteY42" fmla="*/ 4858827 h 6858000"/>
              <a:gd name="connsiteX43" fmla="*/ 502815 w 1364418"/>
              <a:gd name="connsiteY43" fmla="*/ 4821170 h 6858000"/>
              <a:gd name="connsiteX44" fmla="*/ 507548 w 1364418"/>
              <a:gd name="connsiteY44" fmla="*/ 4780965 h 6858000"/>
              <a:gd name="connsiteX45" fmla="*/ 508841 w 1364418"/>
              <a:gd name="connsiteY45" fmla="*/ 4750867 h 6858000"/>
              <a:gd name="connsiteX46" fmla="*/ 506648 w 1364418"/>
              <a:gd name="connsiteY46" fmla="*/ 4690749 h 6858000"/>
              <a:gd name="connsiteX47" fmla="*/ 502128 w 1364418"/>
              <a:gd name="connsiteY47" fmla="*/ 4584173 h 6858000"/>
              <a:gd name="connsiteX48" fmla="*/ 497211 w 1364418"/>
              <a:gd name="connsiteY48" fmla="*/ 4444346 h 6858000"/>
              <a:gd name="connsiteX49" fmla="*/ 493776 w 1364418"/>
              <a:gd name="connsiteY49" fmla="*/ 4375228 h 6858000"/>
              <a:gd name="connsiteX50" fmla="*/ 474429 w 1364418"/>
              <a:gd name="connsiteY50" fmla="*/ 4214165 h 6858000"/>
              <a:gd name="connsiteX51" fmla="*/ 478502 w 1364418"/>
              <a:gd name="connsiteY51" fmla="*/ 4090296 h 6858000"/>
              <a:gd name="connsiteX52" fmla="*/ 463758 w 1364418"/>
              <a:gd name="connsiteY52" fmla="*/ 4033999 h 6858000"/>
              <a:gd name="connsiteX53" fmla="*/ 464907 w 1364418"/>
              <a:gd name="connsiteY53" fmla="*/ 4031933 h 6858000"/>
              <a:gd name="connsiteX54" fmla="*/ 463483 w 1364418"/>
              <a:gd name="connsiteY54" fmla="*/ 4013953 h 6858000"/>
              <a:gd name="connsiteX55" fmla="*/ 449778 w 1364418"/>
              <a:gd name="connsiteY55" fmla="*/ 3974753 h 6858000"/>
              <a:gd name="connsiteX56" fmla="*/ 451376 w 1364418"/>
              <a:gd name="connsiteY56" fmla="*/ 3969950 h 6858000"/>
              <a:gd name="connsiteX57" fmla="*/ 444798 w 1364418"/>
              <a:gd name="connsiteY57" fmla="*/ 3933779 h 6858000"/>
              <a:gd name="connsiteX58" fmla="*/ 446129 w 1364418"/>
              <a:gd name="connsiteY58" fmla="*/ 3933093 h 6858000"/>
              <a:gd name="connsiteX59" fmla="*/ 450483 w 1364418"/>
              <a:gd name="connsiteY59" fmla="*/ 3922082 h 6858000"/>
              <a:gd name="connsiteX60" fmla="*/ 455561 w 1364418"/>
              <a:gd name="connsiteY60" fmla="*/ 3901461 h 6858000"/>
              <a:gd name="connsiteX61" fmla="*/ 478155 w 1364418"/>
              <a:gd name="connsiteY61" fmla="*/ 3813873 h 6858000"/>
              <a:gd name="connsiteX62" fmla="*/ 477580 w 1364418"/>
              <a:gd name="connsiteY62" fmla="*/ 3806161 h 6858000"/>
              <a:gd name="connsiteX63" fmla="*/ 477887 w 1364418"/>
              <a:gd name="connsiteY63" fmla="*/ 3805957 h 6858000"/>
              <a:gd name="connsiteX64" fmla="*/ 477914 w 1364418"/>
              <a:gd name="connsiteY64" fmla="*/ 3797724 h 6858000"/>
              <a:gd name="connsiteX65" fmla="*/ 476529 w 1364418"/>
              <a:gd name="connsiteY65" fmla="*/ 3792098 h 6858000"/>
              <a:gd name="connsiteX66" fmla="*/ 475413 w 1364418"/>
              <a:gd name="connsiteY66" fmla="*/ 3777135 h 6858000"/>
              <a:gd name="connsiteX67" fmla="*/ 477146 w 1364418"/>
              <a:gd name="connsiteY67" fmla="*/ 3771656 h 6858000"/>
              <a:gd name="connsiteX68" fmla="*/ 480889 w 1364418"/>
              <a:gd name="connsiteY68" fmla="*/ 3769007 h 6858000"/>
              <a:gd name="connsiteX69" fmla="*/ 480355 w 1364418"/>
              <a:gd name="connsiteY69" fmla="*/ 3767709 h 6858000"/>
              <a:gd name="connsiteX70" fmla="*/ 489051 w 1364418"/>
              <a:gd name="connsiteY70" fmla="*/ 3738082 h 6858000"/>
              <a:gd name="connsiteX71" fmla="*/ 496397 w 1364418"/>
              <a:gd name="connsiteY71" fmla="*/ 3673397 h 6858000"/>
              <a:gd name="connsiteX72" fmla="*/ 495693 w 1364418"/>
              <a:gd name="connsiteY72" fmla="*/ 3637109 h 6858000"/>
              <a:gd name="connsiteX73" fmla="*/ 499136 w 1364418"/>
              <a:gd name="connsiteY73" fmla="*/ 3536883 h 6858000"/>
              <a:gd name="connsiteX74" fmla="*/ 506674 w 1364418"/>
              <a:gd name="connsiteY74" fmla="*/ 3435652 h 6858000"/>
              <a:gd name="connsiteX75" fmla="*/ 508345 w 1364418"/>
              <a:gd name="connsiteY75" fmla="*/ 3307769 h 6858000"/>
              <a:gd name="connsiteX76" fmla="*/ 525908 w 1364418"/>
              <a:gd name="connsiteY76" fmla="*/ 3250522 h 6858000"/>
              <a:gd name="connsiteX77" fmla="*/ 526333 w 1364418"/>
              <a:gd name="connsiteY77" fmla="*/ 3229163 h 6858000"/>
              <a:gd name="connsiteX78" fmla="*/ 528156 w 1364418"/>
              <a:gd name="connsiteY78" fmla="*/ 3217217 h 6858000"/>
              <a:gd name="connsiteX79" fmla="*/ 514991 w 1364418"/>
              <a:gd name="connsiteY79" fmla="*/ 3183755 h 6858000"/>
              <a:gd name="connsiteX80" fmla="*/ 515492 w 1364418"/>
              <a:gd name="connsiteY80" fmla="*/ 3178642 h 6858000"/>
              <a:gd name="connsiteX81" fmla="*/ 503092 w 1364418"/>
              <a:gd name="connsiteY81" fmla="*/ 3158586 h 6858000"/>
              <a:gd name="connsiteX82" fmla="*/ 488277 w 1364418"/>
              <a:gd name="connsiteY82" fmla="*/ 3129034 h 6858000"/>
              <a:gd name="connsiteX83" fmla="*/ 488942 w 1364418"/>
              <a:gd name="connsiteY83" fmla="*/ 3126682 h 6858000"/>
              <a:gd name="connsiteX84" fmla="*/ 479810 w 1364418"/>
              <a:gd name="connsiteY84" fmla="*/ 3114519 h 6858000"/>
              <a:gd name="connsiteX85" fmla="*/ 466419 w 1364418"/>
              <a:gd name="connsiteY85" fmla="*/ 3106272 h 6858000"/>
              <a:gd name="connsiteX86" fmla="*/ 439149 w 1364418"/>
              <a:gd name="connsiteY86" fmla="*/ 2958185 h 6858000"/>
              <a:gd name="connsiteX87" fmla="*/ 381763 w 1364418"/>
              <a:gd name="connsiteY87" fmla="*/ 2762989 h 6858000"/>
              <a:gd name="connsiteX88" fmla="*/ 330681 w 1364418"/>
              <a:gd name="connsiteY88" fmla="*/ 2554718 h 6858000"/>
              <a:gd name="connsiteX89" fmla="*/ 310775 w 1364418"/>
              <a:gd name="connsiteY89" fmla="*/ 2485734 h 6858000"/>
              <a:gd name="connsiteX90" fmla="*/ 301498 w 1364418"/>
              <a:gd name="connsiteY90" fmla="*/ 2447068 h 6858000"/>
              <a:gd name="connsiteX91" fmla="*/ 288459 w 1364418"/>
              <a:gd name="connsiteY91" fmla="*/ 2425819 h 6858000"/>
              <a:gd name="connsiteX92" fmla="*/ 294458 w 1364418"/>
              <a:gd name="connsiteY92" fmla="*/ 2402874 h 6858000"/>
              <a:gd name="connsiteX93" fmla="*/ 297070 w 1364418"/>
              <a:gd name="connsiteY93" fmla="*/ 2381443 h 6858000"/>
              <a:gd name="connsiteX94" fmla="*/ 273399 w 1364418"/>
              <a:gd name="connsiteY94" fmla="*/ 2261920 h 6858000"/>
              <a:gd name="connsiteX95" fmla="*/ 263286 w 1364418"/>
              <a:gd name="connsiteY95" fmla="*/ 2195378 h 6858000"/>
              <a:gd name="connsiteX96" fmla="*/ 247503 w 1364418"/>
              <a:gd name="connsiteY96" fmla="*/ 2155135 h 6858000"/>
              <a:gd name="connsiteX97" fmla="*/ 244961 w 1364418"/>
              <a:gd name="connsiteY97" fmla="*/ 2118008 h 6858000"/>
              <a:gd name="connsiteX98" fmla="*/ 245954 w 1364418"/>
              <a:gd name="connsiteY98" fmla="*/ 2050531 h 6858000"/>
              <a:gd name="connsiteX99" fmla="*/ 237760 w 1364418"/>
              <a:gd name="connsiteY99" fmla="*/ 1963269 h 6858000"/>
              <a:gd name="connsiteX100" fmla="*/ 218938 w 1364418"/>
              <a:gd name="connsiteY100" fmla="*/ 1906352 h 6858000"/>
              <a:gd name="connsiteX101" fmla="*/ 195495 w 1364418"/>
              <a:gd name="connsiteY101" fmla="*/ 1861531 h 6858000"/>
              <a:gd name="connsiteX102" fmla="*/ 149294 w 1364418"/>
              <a:gd name="connsiteY102" fmla="*/ 1732919 h 6858000"/>
              <a:gd name="connsiteX103" fmla="*/ 121605 w 1364418"/>
              <a:gd name="connsiteY103" fmla="*/ 1663540 h 6858000"/>
              <a:gd name="connsiteX104" fmla="*/ 120731 w 1364418"/>
              <a:gd name="connsiteY104" fmla="*/ 1615777 h 6858000"/>
              <a:gd name="connsiteX105" fmla="*/ 101526 w 1364418"/>
              <a:gd name="connsiteY105" fmla="*/ 1563678 h 6858000"/>
              <a:gd name="connsiteX106" fmla="*/ 114606 w 1364418"/>
              <a:gd name="connsiteY106" fmla="*/ 1519474 h 6858000"/>
              <a:gd name="connsiteX107" fmla="*/ 107348 w 1364418"/>
              <a:gd name="connsiteY107" fmla="*/ 1477995 h 6858000"/>
              <a:gd name="connsiteX108" fmla="*/ 93433 w 1364418"/>
              <a:gd name="connsiteY108" fmla="*/ 1373769 h 6858000"/>
              <a:gd name="connsiteX109" fmla="*/ 101740 w 1364418"/>
              <a:gd name="connsiteY109" fmla="*/ 1307086 h 6858000"/>
              <a:gd name="connsiteX110" fmla="*/ 102928 w 1364418"/>
              <a:gd name="connsiteY110" fmla="*/ 1189033 h 6858000"/>
              <a:gd name="connsiteX111" fmla="*/ 107613 w 1364418"/>
              <a:gd name="connsiteY111" fmla="*/ 1168288 h 6858000"/>
              <a:gd name="connsiteX112" fmla="*/ 99895 w 1364418"/>
              <a:gd name="connsiteY112" fmla="*/ 1142577 h 6858000"/>
              <a:gd name="connsiteX113" fmla="*/ 89201 w 1364418"/>
              <a:gd name="connsiteY113" fmla="*/ 1088484 h 6858000"/>
              <a:gd name="connsiteX114" fmla="*/ 77937 w 1364418"/>
              <a:gd name="connsiteY114" fmla="*/ 1016103 h 6858000"/>
              <a:gd name="connsiteX115" fmla="*/ 79393 w 1364418"/>
              <a:gd name="connsiteY115" fmla="*/ 954054 h 6858000"/>
              <a:gd name="connsiteX116" fmla="*/ 90309 w 1364418"/>
              <a:gd name="connsiteY116" fmla="*/ 921368 h 6858000"/>
              <a:gd name="connsiteX117" fmla="*/ 74258 w 1364418"/>
              <a:gd name="connsiteY117" fmla="*/ 896999 h 6858000"/>
              <a:gd name="connsiteX118" fmla="*/ 43666 w 1364418"/>
              <a:gd name="connsiteY118" fmla="*/ 821517 h 6858000"/>
              <a:gd name="connsiteX119" fmla="*/ 22616 w 1364418"/>
              <a:gd name="connsiteY119" fmla="*/ 751353 h 6858000"/>
              <a:gd name="connsiteX120" fmla="*/ 22174 w 1364418"/>
              <a:gd name="connsiteY120" fmla="*/ 721230 h 6858000"/>
              <a:gd name="connsiteX121" fmla="*/ 7845 w 1364418"/>
              <a:gd name="connsiteY121" fmla="*/ 681659 h 6858000"/>
              <a:gd name="connsiteX122" fmla="*/ 31306 w 1364418"/>
              <a:gd name="connsiteY122" fmla="*/ 619315 h 6858000"/>
              <a:gd name="connsiteX123" fmla="*/ 15184 w 1364418"/>
              <a:gd name="connsiteY123" fmla="*/ 585934 h 6858000"/>
              <a:gd name="connsiteX124" fmla="*/ 22258 w 1364418"/>
              <a:gd name="connsiteY124" fmla="*/ 538948 h 6858000"/>
              <a:gd name="connsiteX125" fmla="*/ 26166 w 1364418"/>
              <a:gd name="connsiteY125" fmla="*/ 525163 h 6858000"/>
              <a:gd name="connsiteX126" fmla="*/ 52290 w 1364418"/>
              <a:gd name="connsiteY126" fmla="*/ 446567 h 6858000"/>
              <a:gd name="connsiteX127" fmla="*/ 51538 w 1364418"/>
              <a:gd name="connsiteY127" fmla="*/ 393828 h 6858000"/>
              <a:gd name="connsiteX128" fmla="*/ 51368 w 1364418"/>
              <a:gd name="connsiteY128" fmla="*/ 353137 h 6858000"/>
              <a:gd name="connsiteX129" fmla="*/ 55970 w 1364418"/>
              <a:gd name="connsiteY129" fmla="*/ 321428 h 6858000"/>
              <a:gd name="connsiteX130" fmla="*/ 57061 w 1364418"/>
              <a:gd name="connsiteY130" fmla="*/ 275771 h 6858000"/>
              <a:gd name="connsiteX131" fmla="*/ 74088 w 1364418"/>
              <a:gd name="connsiteY131" fmla="*/ 212860 h 6858000"/>
              <a:gd name="connsiteX132" fmla="*/ 65798 w 1364418"/>
              <a:gd name="connsiteY132" fmla="*/ 144983 h 6858000"/>
              <a:gd name="connsiteX133" fmla="*/ 78082 w 1364418"/>
              <a:gd name="connsiteY133" fmla="*/ 55288 h 6858000"/>
              <a:gd name="connsiteX134" fmla="*/ 37636 w 1364418"/>
              <a:gd name="connsiteY134"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317792 w 1364418"/>
              <a:gd name="connsiteY10" fmla="*/ 6324679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89521"/>
              <a:gd name="connsiteX1" fmla="*/ 1364418 w 1364418"/>
              <a:gd name="connsiteY1" fmla="*/ 0 h 6889521"/>
              <a:gd name="connsiteX2" fmla="*/ 1364418 w 1364418"/>
              <a:gd name="connsiteY2" fmla="*/ 6858000 h 6889521"/>
              <a:gd name="connsiteX3" fmla="*/ 101112 w 1364418"/>
              <a:gd name="connsiteY3" fmla="*/ 6857735 h 6889521"/>
              <a:gd name="connsiteX4" fmla="*/ 222208 w 1364418"/>
              <a:gd name="connsiteY4" fmla="*/ 6882355 h 6889521"/>
              <a:gd name="connsiteX5" fmla="*/ 209564 w 1364418"/>
              <a:gd name="connsiteY5" fmla="*/ 6777899 h 6889521"/>
              <a:gd name="connsiteX6" fmla="*/ 240339 w 1364418"/>
              <a:gd name="connsiteY6" fmla="*/ 6711686 h 6889521"/>
              <a:gd name="connsiteX7" fmla="*/ 286686 w 1364418"/>
              <a:gd name="connsiteY7" fmla="*/ 6664994 h 6889521"/>
              <a:gd name="connsiteX8" fmla="*/ 339152 w 1364418"/>
              <a:gd name="connsiteY8" fmla="*/ 6471804 h 6889521"/>
              <a:gd name="connsiteX9" fmla="*/ 334570 w 1364418"/>
              <a:gd name="connsiteY9" fmla="*/ 6389835 h 6889521"/>
              <a:gd name="connsiteX10" fmla="*/ 317792 w 1364418"/>
              <a:gd name="connsiteY10" fmla="*/ 6324679 h 6889521"/>
              <a:gd name="connsiteX11" fmla="*/ 278227 w 1364418"/>
              <a:gd name="connsiteY11" fmla="*/ 6280046 h 6889521"/>
              <a:gd name="connsiteX12" fmla="*/ 288000 w 1364418"/>
              <a:gd name="connsiteY12" fmla="*/ 6252834 h 6889521"/>
              <a:gd name="connsiteX13" fmla="*/ 265992 w 1364418"/>
              <a:gd name="connsiteY13" fmla="*/ 6202459 h 6889521"/>
              <a:gd name="connsiteX14" fmla="*/ 264790 w 1364418"/>
              <a:gd name="connsiteY14" fmla="*/ 6153037 h 6889521"/>
              <a:gd name="connsiteX15" fmla="*/ 280205 w 1364418"/>
              <a:gd name="connsiteY15" fmla="*/ 6078132 h 6889521"/>
              <a:gd name="connsiteX16" fmla="*/ 267592 w 1364418"/>
              <a:gd name="connsiteY16" fmla="*/ 6028119 h 6889521"/>
              <a:gd name="connsiteX17" fmla="*/ 252821 w 1364418"/>
              <a:gd name="connsiteY17" fmla="*/ 5926735 h 6889521"/>
              <a:gd name="connsiteX18" fmla="*/ 302333 w 1364418"/>
              <a:gd name="connsiteY18" fmla="*/ 5712857 h 6889521"/>
              <a:gd name="connsiteX19" fmla="*/ 332131 w 1364418"/>
              <a:gd name="connsiteY19" fmla="*/ 5660491 h 6889521"/>
              <a:gd name="connsiteX20" fmla="*/ 341254 w 1364418"/>
              <a:gd name="connsiteY20" fmla="*/ 5563435 h 6889521"/>
              <a:gd name="connsiteX21" fmla="*/ 368130 w 1364418"/>
              <a:gd name="connsiteY21" fmla="*/ 5437125 h 6889521"/>
              <a:gd name="connsiteX22" fmla="*/ 381698 w 1364418"/>
              <a:gd name="connsiteY22" fmla="*/ 5396260 h 6889521"/>
              <a:gd name="connsiteX23" fmla="*/ 397679 w 1364418"/>
              <a:gd name="connsiteY23" fmla="*/ 5330009 h 6889521"/>
              <a:gd name="connsiteX24" fmla="*/ 431172 w 1364418"/>
              <a:gd name="connsiteY24" fmla="*/ 5273739 h 6889521"/>
              <a:gd name="connsiteX25" fmla="*/ 440771 w 1364418"/>
              <a:gd name="connsiteY25" fmla="*/ 5241779 h 6889521"/>
              <a:gd name="connsiteX26" fmla="*/ 451997 w 1364418"/>
              <a:gd name="connsiteY26" fmla="*/ 5225268 h 6889521"/>
              <a:gd name="connsiteX27" fmla="*/ 453017 w 1364418"/>
              <a:gd name="connsiteY27" fmla="*/ 5217684 h 6889521"/>
              <a:gd name="connsiteX28" fmla="*/ 460358 w 1364418"/>
              <a:gd name="connsiteY28" fmla="*/ 5193377 h 6889521"/>
              <a:gd name="connsiteX29" fmla="*/ 463661 w 1364418"/>
              <a:gd name="connsiteY29" fmla="*/ 5179288 h 6889521"/>
              <a:gd name="connsiteX30" fmla="*/ 464645 w 1364418"/>
              <a:gd name="connsiteY30" fmla="*/ 5173621 h 6889521"/>
              <a:gd name="connsiteX31" fmla="*/ 460279 w 1364418"/>
              <a:gd name="connsiteY31" fmla="*/ 5159961 h 6889521"/>
              <a:gd name="connsiteX32" fmla="*/ 466956 w 1364418"/>
              <a:gd name="connsiteY32" fmla="*/ 5144295 h 6889521"/>
              <a:gd name="connsiteX33" fmla="*/ 463889 w 1364418"/>
              <a:gd name="connsiteY33" fmla="*/ 5125185 h 6889521"/>
              <a:gd name="connsiteX34" fmla="*/ 470719 w 1364418"/>
              <a:gd name="connsiteY34" fmla="*/ 5121884 h 6889521"/>
              <a:gd name="connsiteX35" fmla="*/ 477755 w 1364418"/>
              <a:gd name="connsiteY35" fmla="*/ 5067850 h 6889521"/>
              <a:gd name="connsiteX36" fmla="*/ 480486 w 1364418"/>
              <a:gd name="connsiteY36" fmla="*/ 5060861 h 6889521"/>
              <a:gd name="connsiteX37" fmla="*/ 477190 w 1364418"/>
              <a:gd name="connsiteY37" fmla="*/ 5034192 h 6889521"/>
              <a:gd name="connsiteX38" fmla="*/ 478744 w 1364418"/>
              <a:gd name="connsiteY38" fmla="*/ 4993030 h 6889521"/>
              <a:gd name="connsiteX39" fmla="*/ 485653 w 1364418"/>
              <a:gd name="connsiteY39" fmla="*/ 4946844 h 6889521"/>
              <a:gd name="connsiteX40" fmla="*/ 481509 w 1364418"/>
              <a:gd name="connsiteY40" fmla="*/ 4932692 h 6889521"/>
              <a:gd name="connsiteX41" fmla="*/ 496912 w 1364418"/>
              <a:gd name="connsiteY41" fmla="*/ 4858827 h 6889521"/>
              <a:gd name="connsiteX42" fmla="*/ 502815 w 1364418"/>
              <a:gd name="connsiteY42" fmla="*/ 4821170 h 6889521"/>
              <a:gd name="connsiteX43" fmla="*/ 507548 w 1364418"/>
              <a:gd name="connsiteY43" fmla="*/ 4780965 h 6889521"/>
              <a:gd name="connsiteX44" fmla="*/ 508841 w 1364418"/>
              <a:gd name="connsiteY44" fmla="*/ 4750867 h 6889521"/>
              <a:gd name="connsiteX45" fmla="*/ 506648 w 1364418"/>
              <a:gd name="connsiteY45" fmla="*/ 4690749 h 6889521"/>
              <a:gd name="connsiteX46" fmla="*/ 502128 w 1364418"/>
              <a:gd name="connsiteY46" fmla="*/ 4584173 h 6889521"/>
              <a:gd name="connsiteX47" fmla="*/ 497211 w 1364418"/>
              <a:gd name="connsiteY47" fmla="*/ 4444346 h 6889521"/>
              <a:gd name="connsiteX48" fmla="*/ 493776 w 1364418"/>
              <a:gd name="connsiteY48" fmla="*/ 4375228 h 6889521"/>
              <a:gd name="connsiteX49" fmla="*/ 474429 w 1364418"/>
              <a:gd name="connsiteY49" fmla="*/ 4214165 h 6889521"/>
              <a:gd name="connsiteX50" fmla="*/ 478502 w 1364418"/>
              <a:gd name="connsiteY50" fmla="*/ 4090296 h 6889521"/>
              <a:gd name="connsiteX51" fmla="*/ 463758 w 1364418"/>
              <a:gd name="connsiteY51" fmla="*/ 4033999 h 6889521"/>
              <a:gd name="connsiteX52" fmla="*/ 464907 w 1364418"/>
              <a:gd name="connsiteY52" fmla="*/ 4031933 h 6889521"/>
              <a:gd name="connsiteX53" fmla="*/ 463483 w 1364418"/>
              <a:gd name="connsiteY53" fmla="*/ 4013953 h 6889521"/>
              <a:gd name="connsiteX54" fmla="*/ 449778 w 1364418"/>
              <a:gd name="connsiteY54" fmla="*/ 3974753 h 6889521"/>
              <a:gd name="connsiteX55" fmla="*/ 451376 w 1364418"/>
              <a:gd name="connsiteY55" fmla="*/ 3969950 h 6889521"/>
              <a:gd name="connsiteX56" fmla="*/ 444798 w 1364418"/>
              <a:gd name="connsiteY56" fmla="*/ 3933779 h 6889521"/>
              <a:gd name="connsiteX57" fmla="*/ 446129 w 1364418"/>
              <a:gd name="connsiteY57" fmla="*/ 3933093 h 6889521"/>
              <a:gd name="connsiteX58" fmla="*/ 450483 w 1364418"/>
              <a:gd name="connsiteY58" fmla="*/ 3922082 h 6889521"/>
              <a:gd name="connsiteX59" fmla="*/ 455561 w 1364418"/>
              <a:gd name="connsiteY59" fmla="*/ 3901461 h 6889521"/>
              <a:gd name="connsiteX60" fmla="*/ 478155 w 1364418"/>
              <a:gd name="connsiteY60" fmla="*/ 3813873 h 6889521"/>
              <a:gd name="connsiteX61" fmla="*/ 477580 w 1364418"/>
              <a:gd name="connsiteY61" fmla="*/ 3806161 h 6889521"/>
              <a:gd name="connsiteX62" fmla="*/ 477887 w 1364418"/>
              <a:gd name="connsiteY62" fmla="*/ 3805957 h 6889521"/>
              <a:gd name="connsiteX63" fmla="*/ 477914 w 1364418"/>
              <a:gd name="connsiteY63" fmla="*/ 3797724 h 6889521"/>
              <a:gd name="connsiteX64" fmla="*/ 476529 w 1364418"/>
              <a:gd name="connsiteY64" fmla="*/ 3792098 h 6889521"/>
              <a:gd name="connsiteX65" fmla="*/ 475413 w 1364418"/>
              <a:gd name="connsiteY65" fmla="*/ 3777135 h 6889521"/>
              <a:gd name="connsiteX66" fmla="*/ 477146 w 1364418"/>
              <a:gd name="connsiteY66" fmla="*/ 3771656 h 6889521"/>
              <a:gd name="connsiteX67" fmla="*/ 480889 w 1364418"/>
              <a:gd name="connsiteY67" fmla="*/ 3769007 h 6889521"/>
              <a:gd name="connsiteX68" fmla="*/ 480355 w 1364418"/>
              <a:gd name="connsiteY68" fmla="*/ 3767709 h 6889521"/>
              <a:gd name="connsiteX69" fmla="*/ 489051 w 1364418"/>
              <a:gd name="connsiteY69" fmla="*/ 3738082 h 6889521"/>
              <a:gd name="connsiteX70" fmla="*/ 496397 w 1364418"/>
              <a:gd name="connsiteY70" fmla="*/ 3673397 h 6889521"/>
              <a:gd name="connsiteX71" fmla="*/ 495693 w 1364418"/>
              <a:gd name="connsiteY71" fmla="*/ 3637109 h 6889521"/>
              <a:gd name="connsiteX72" fmla="*/ 499136 w 1364418"/>
              <a:gd name="connsiteY72" fmla="*/ 3536883 h 6889521"/>
              <a:gd name="connsiteX73" fmla="*/ 506674 w 1364418"/>
              <a:gd name="connsiteY73" fmla="*/ 3435652 h 6889521"/>
              <a:gd name="connsiteX74" fmla="*/ 508345 w 1364418"/>
              <a:gd name="connsiteY74" fmla="*/ 3307769 h 6889521"/>
              <a:gd name="connsiteX75" fmla="*/ 525908 w 1364418"/>
              <a:gd name="connsiteY75" fmla="*/ 3250522 h 6889521"/>
              <a:gd name="connsiteX76" fmla="*/ 526333 w 1364418"/>
              <a:gd name="connsiteY76" fmla="*/ 3229163 h 6889521"/>
              <a:gd name="connsiteX77" fmla="*/ 528156 w 1364418"/>
              <a:gd name="connsiteY77" fmla="*/ 3217217 h 6889521"/>
              <a:gd name="connsiteX78" fmla="*/ 514991 w 1364418"/>
              <a:gd name="connsiteY78" fmla="*/ 3183755 h 6889521"/>
              <a:gd name="connsiteX79" fmla="*/ 515492 w 1364418"/>
              <a:gd name="connsiteY79" fmla="*/ 3178642 h 6889521"/>
              <a:gd name="connsiteX80" fmla="*/ 503092 w 1364418"/>
              <a:gd name="connsiteY80" fmla="*/ 3158586 h 6889521"/>
              <a:gd name="connsiteX81" fmla="*/ 488277 w 1364418"/>
              <a:gd name="connsiteY81" fmla="*/ 3129034 h 6889521"/>
              <a:gd name="connsiteX82" fmla="*/ 488942 w 1364418"/>
              <a:gd name="connsiteY82" fmla="*/ 3126682 h 6889521"/>
              <a:gd name="connsiteX83" fmla="*/ 479810 w 1364418"/>
              <a:gd name="connsiteY83" fmla="*/ 3114519 h 6889521"/>
              <a:gd name="connsiteX84" fmla="*/ 466419 w 1364418"/>
              <a:gd name="connsiteY84" fmla="*/ 3106272 h 6889521"/>
              <a:gd name="connsiteX85" fmla="*/ 439149 w 1364418"/>
              <a:gd name="connsiteY85" fmla="*/ 2958185 h 6889521"/>
              <a:gd name="connsiteX86" fmla="*/ 381763 w 1364418"/>
              <a:gd name="connsiteY86" fmla="*/ 2762989 h 6889521"/>
              <a:gd name="connsiteX87" fmla="*/ 330681 w 1364418"/>
              <a:gd name="connsiteY87" fmla="*/ 2554718 h 6889521"/>
              <a:gd name="connsiteX88" fmla="*/ 310775 w 1364418"/>
              <a:gd name="connsiteY88" fmla="*/ 2485734 h 6889521"/>
              <a:gd name="connsiteX89" fmla="*/ 301498 w 1364418"/>
              <a:gd name="connsiteY89" fmla="*/ 2447068 h 6889521"/>
              <a:gd name="connsiteX90" fmla="*/ 288459 w 1364418"/>
              <a:gd name="connsiteY90" fmla="*/ 2425819 h 6889521"/>
              <a:gd name="connsiteX91" fmla="*/ 294458 w 1364418"/>
              <a:gd name="connsiteY91" fmla="*/ 2402874 h 6889521"/>
              <a:gd name="connsiteX92" fmla="*/ 297070 w 1364418"/>
              <a:gd name="connsiteY92" fmla="*/ 2381443 h 6889521"/>
              <a:gd name="connsiteX93" fmla="*/ 273399 w 1364418"/>
              <a:gd name="connsiteY93" fmla="*/ 2261920 h 6889521"/>
              <a:gd name="connsiteX94" fmla="*/ 263286 w 1364418"/>
              <a:gd name="connsiteY94" fmla="*/ 2195378 h 6889521"/>
              <a:gd name="connsiteX95" fmla="*/ 247503 w 1364418"/>
              <a:gd name="connsiteY95" fmla="*/ 2155135 h 6889521"/>
              <a:gd name="connsiteX96" fmla="*/ 244961 w 1364418"/>
              <a:gd name="connsiteY96" fmla="*/ 2118008 h 6889521"/>
              <a:gd name="connsiteX97" fmla="*/ 245954 w 1364418"/>
              <a:gd name="connsiteY97" fmla="*/ 2050531 h 6889521"/>
              <a:gd name="connsiteX98" fmla="*/ 237760 w 1364418"/>
              <a:gd name="connsiteY98" fmla="*/ 1963269 h 6889521"/>
              <a:gd name="connsiteX99" fmla="*/ 218938 w 1364418"/>
              <a:gd name="connsiteY99" fmla="*/ 1906352 h 6889521"/>
              <a:gd name="connsiteX100" fmla="*/ 195495 w 1364418"/>
              <a:gd name="connsiteY100" fmla="*/ 1861531 h 6889521"/>
              <a:gd name="connsiteX101" fmla="*/ 149294 w 1364418"/>
              <a:gd name="connsiteY101" fmla="*/ 1732919 h 6889521"/>
              <a:gd name="connsiteX102" fmla="*/ 121605 w 1364418"/>
              <a:gd name="connsiteY102" fmla="*/ 1663540 h 6889521"/>
              <a:gd name="connsiteX103" fmla="*/ 120731 w 1364418"/>
              <a:gd name="connsiteY103" fmla="*/ 1615777 h 6889521"/>
              <a:gd name="connsiteX104" fmla="*/ 101526 w 1364418"/>
              <a:gd name="connsiteY104" fmla="*/ 1563678 h 6889521"/>
              <a:gd name="connsiteX105" fmla="*/ 114606 w 1364418"/>
              <a:gd name="connsiteY105" fmla="*/ 1519474 h 6889521"/>
              <a:gd name="connsiteX106" fmla="*/ 107348 w 1364418"/>
              <a:gd name="connsiteY106" fmla="*/ 1477995 h 6889521"/>
              <a:gd name="connsiteX107" fmla="*/ 93433 w 1364418"/>
              <a:gd name="connsiteY107" fmla="*/ 1373769 h 6889521"/>
              <a:gd name="connsiteX108" fmla="*/ 101740 w 1364418"/>
              <a:gd name="connsiteY108" fmla="*/ 1307086 h 6889521"/>
              <a:gd name="connsiteX109" fmla="*/ 102928 w 1364418"/>
              <a:gd name="connsiteY109" fmla="*/ 1189033 h 6889521"/>
              <a:gd name="connsiteX110" fmla="*/ 107613 w 1364418"/>
              <a:gd name="connsiteY110" fmla="*/ 1168288 h 6889521"/>
              <a:gd name="connsiteX111" fmla="*/ 99895 w 1364418"/>
              <a:gd name="connsiteY111" fmla="*/ 1142577 h 6889521"/>
              <a:gd name="connsiteX112" fmla="*/ 89201 w 1364418"/>
              <a:gd name="connsiteY112" fmla="*/ 1088484 h 6889521"/>
              <a:gd name="connsiteX113" fmla="*/ 77937 w 1364418"/>
              <a:gd name="connsiteY113" fmla="*/ 1016103 h 6889521"/>
              <a:gd name="connsiteX114" fmla="*/ 79393 w 1364418"/>
              <a:gd name="connsiteY114" fmla="*/ 954054 h 6889521"/>
              <a:gd name="connsiteX115" fmla="*/ 90309 w 1364418"/>
              <a:gd name="connsiteY115" fmla="*/ 921368 h 6889521"/>
              <a:gd name="connsiteX116" fmla="*/ 74258 w 1364418"/>
              <a:gd name="connsiteY116" fmla="*/ 896999 h 6889521"/>
              <a:gd name="connsiteX117" fmla="*/ 43666 w 1364418"/>
              <a:gd name="connsiteY117" fmla="*/ 821517 h 6889521"/>
              <a:gd name="connsiteX118" fmla="*/ 22616 w 1364418"/>
              <a:gd name="connsiteY118" fmla="*/ 751353 h 6889521"/>
              <a:gd name="connsiteX119" fmla="*/ 22174 w 1364418"/>
              <a:gd name="connsiteY119" fmla="*/ 721230 h 6889521"/>
              <a:gd name="connsiteX120" fmla="*/ 7845 w 1364418"/>
              <a:gd name="connsiteY120" fmla="*/ 681659 h 6889521"/>
              <a:gd name="connsiteX121" fmla="*/ 31306 w 1364418"/>
              <a:gd name="connsiteY121" fmla="*/ 619315 h 6889521"/>
              <a:gd name="connsiteX122" fmla="*/ 15184 w 1364418"/>
              <a:gd name="connsiteY122" fmla="*/ 585934 h 6889521"/>
              <a:gd name="connsiteX123" fmla="*/ 22258 w 1364418"/>
              <a:gd name="connsiteY123" fmla="*/ 538948 h 6889521"/>
              <a:gd name="connsiteX124" fmla="*/ 26166 w 1364418"/>
              <a:gd name="connsiteY124" fmla="*/ 525163 h 6889521"/>
              <a:gd name="connsiteX125" fmla="*/ 52290 w 1364418"/>
              <a:gd name="connsiteY125" fmla="*/ 446567 h 6889521"/>
              <a:gd name="connsiteX126" fmla="*/ 51538 w 1364418"/>
              <a:gd name="connsiteY126" fmla="*/ 393828 h 6889521"/>
              <a:gd name="connsiteX127" fmla="*/ 51368 w 1364418"/>
              <a:gd name="connsiteY127" fmla="*/ 353137 h 6889521"/>
              <a:gd name="connsiteX128" fmla="*/ 55970 w 1364418"/>
              <a:gd name="connsiteY128" fmla="*/ 321428 h 6889521"/>
              <a:gd name="connsiteX129" fmla="*/ 57061 w 1364418"/>
              <a:gd name="connsiteY129" fmla="*/ 275771 h 6889521"/>
              <a:gd name="connsiteX130" fmla="*/ 74088 w 1364418"/>
              <a:gd name="connsiteY130" fmla="*/ 212860 h 6889521"/>
              <a:gd name="connsiteX131" fmla="*/ 65798 w 1364418"/>
              <a:gd name="connsiteY131" fmla="*/ 144983 h 6889521"/>
              <a:gd name="connsiteX132" fmla="*/ 78082 w 1364418"/>
              <a:gd name="connsiteY132" fmla="*/ 55288 h 6889521"/>
              <a:gd name="connsiteX133" fmla="*/ 37636 w 1364418"/>
              <a:gd name="connsiteY133" fmla="*/ 0 h 6889521"/>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81996 w 1364418"/>
              <a:gd name="connsiteY4" fmla="*/ 6792972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364418" h="6858000">
                <a:moveTo>
                  <a:pt x="37636" y="0"/>
                </a:moveTo>
                <a:lnTo>
                  <a:pt x="1364418" y="0"/>
                </a:lnTo>
                <a:lnTo>
                  <a:pt x="1364418" y="6858000"/>
                </a:lnTo>
                <a:lnTo>
                  <a:pt x="245974" y="6857735"/>
                </a:lnTo>
                <a:cubicBezTo>
                  <a:pt x="246649" y="6829312"/>
                  <a:pt x="258792" y="6817314"/>
                  <a:pt x="281996" y="6792972"/>
                </a:cubicBezTo>
                <a:cubicBezTo>
                  <a:pt x="288036" y="6763449"/>
                  <a:pt x="261498" y="6738121"/>
                  <a:pt x="264484" y="6716710"/>
                </a:cubicBezTo>
                <a:cubicBezTo>
                  <a:pt x="264597" y="6714739"/>
                  <a:pt x="280538" y="6641844"/>
                  <a:pt x="280651" y="6639873"/>
                </a:cubicBezTo>
                <a:cubicBezTo>
                  <a:pt x="296114" y="6596543"/>
                  <a:pt x="335196" y="6519339"/>
                  <a:pt x="339152" y="6471804"/>
                </a:cubicBezTo>
                <a:lnTo>
                  <a:pt x="334570" y="6389835"/>
                </a:lnTo>
                <a:cubicBezTo>
                  <a:pt x="334613" y="6357588"/>
                  <a:pt x="338883" y="6333072"/>
                  <a:pt x="317792" y="6324679"/>
                </a:cubicBezTo>
                <a:cubicBezTo>
                  <a:pt x="308402" y="6306381"/>
                  <a:pt x="279168" y="6293695"/>
                  <a:pt x="278227" y="6280046"/>
                </a:cubicBezTo>
                <a:cubicBezTo>
                  <a:pt x="281050" y="6269969"/>
                  <a:pt x="290039" y="6265765"/>
                  <a:pt x="288000" y="6252834"/>
                </a:cubicBezTo>
                <a:lnTo>
                  <a:pt x="265992" y="6202459"/>
                </a:lnTo>
                <a:cubicBezTo>
                  <a:pt x="264772" y="6196814"/>
                  <a:pt x="268092" y="6158095"/>
                  <a:pt x="264790" y="6153037"/>
                </a:cubicBezTo>
                <a:cubicBezTo>
                  <a:pt x="302335" y="6114354"/>
                  <a:pt x="260378" y="6128837"/>
                  <a:pt x="280205" y="6078132"/>
                </a:cubicBezTo>
                <a:cubicBezTo>
                  <a:pt x="283657" y="6049622"/>
                  <a:pt x="275724" y="6059673"/>
                  <a:pt x="267592" y="6028119"/>
                </a:cubicBezTo>
                <a:cubicBezTo>
                  <a:pt x="277113" y="5988572"/>
                  <a:pt x="234727" y="5976018"/>
                  <a:pt x="252821" y="5926735"/>
                </a:cubicBezTo>
                <a:cubicBezTo>
                  <a:pt x="290324" y="5823532"/>
                  <a:pt x="288016" y="5757776"/>
                  <a:pt x="302333" y="5712857"/>
                </a:cubicBezTo>
                <a:cubicBezTo>
                  <a:pt x="310258" y="5688518"/>
                  <a:pt x="328236" y="5675288"/>
                  <a:pt x="332131" y="5660491"/>
                </a:cubicBezTo>
                <a:cubicBezTo>
                  <a:pt x="345782" y="5622696"/>
                  <a:pt x="344964" y="5595787"/>
                  <a:pt x="341254" y="5563435"/>
                </a:cubicBezTo>
                <a:cubicBezTo>
                  <a:pt x="335745" y="5537661"/>
                  <a:pt x="359171" y="5479228"/>
                  <a:pt x="368130" y="5437125"/>
                </a:cubicBezTo>
                <a:cubicBezTo>
                  <a:pt x="379868" y="5399640"/>
                  <a:pt x="373836" y="5420657"/>
                  <a:pt x="381698" y="5396260"/>
                </a:cubicBezTo>
                <a:cubicBezTo>
                  <a:pt x="395995" y="5391935"/>
                  <a:pt x="389433" y="5350429"/>
                  <a:pt x="397679" y="5330009"/>
                </a:cubicBezTo>
                <a:cubicBezTo>
                  <a:pt x="405925" y="5309589"/>
                  <a:pt x="420210" y="5291626"/>
                  <a:pt x="431172" y="5273739"/>
                </a:cubicBezTo>
                <a:cubicBezTo>
                  <a:pt x="426568" y="5263245"/>
                  <a:pt x="432286" y="5253790"/>
                  <a:pt x="440771" y="5241779"/>
                </a:cubicBezTo>
                <a:lnTo>
                  <a:pt x="451997" y="5225268"/>
                </a:lnTo>
                <a:lnTo>
                  <a:pt x="453017" y="5217684"/>
                </a:lnTo>
                <a:cubicBezTo>
                  <a:pt x="455252" y="5208685"/>
                  <a:pt x="458044" y="5200600"/>
                  <a:pt x="460358" y="5193377"/>
                </a:cubicBezTo>
                <a:lnTo>
                  <a:pt x="463661" y="5179288"/>
                </a:lnTo>
                <a:lnTo>
                  <a:pt x="464645" y="5173621"/>
                </a:lnTo>
                <a:lnTo>
                  <a:pt x="460279" y="5159961"/>
                </a:lnTo>
                <a:lnTo>
                  <a:pt x="466956" y="5144295"/>
                </a:lnTo>
                <a:lnTo>
                  <a:pt x="463889" y="5125185"/>
                </a:lnTo>
                <a:cubicBezTo>
                  <a:pt x="466252" y="5124475"/>
                  <a:pt x="468554" y="5123363"/>
                  <a:pt x="470719" y="5121884"/>
                </a:cubicBezTo>
                <a:lnTo>
                  <a:pt x="477755" y="5067850"/>
                </a:lnTo>
                <a:lnTo>
                  <a:pt x="480486" y="5060861"/>
                </a:lnTo>
                <a:lnTo>
                  <a:pt x="477190" y="5034192"/>
                </a:lnTo>
                <a:cubicBezTo>
                  <a:pt x="476699" y="5019824"/>
                  <a:pt x="477403" y="5006180"/>
                  <a:pt x="478744" y="4993030"/>
                </a:cubicBezTo>
                <a:lnTo>
                  <a:pt x="485653" y="4946844"/>
                </a:lnTo>
                <a:lnTo>
                  <a:pt x="481509" y="4932692"/>
                </a:lnTo>
                <a:cubicBezTo>
                  <a:pt x="481214" y="4911802"/>
                  <a:pt x="495319" y="4880686"/>
                  <a:pt x="496912" y="4858827"/>
                </a:cubicBezTo>
                <a:lnTo>
                  <a:pt x="502815" y="4821170"/>
                </a:lnTo>
                <a:lnTo>
                  <a:pt x="507548" y="4780965"/>
                </a:lnTo>
                <a:lnTo>
                  <a:pt x="508841" y="4750867"/>
                </a:lnTo>
                <a:lnTo>
                  <a:pt x="506648" y="4690749"/>
                </a:lnTo>
                <a:cubicBezTo>
                  <a:pt x="512729" y="4654213"/>
                  <a:pt x="491337" y="4623546"/>
                  <a:pt x="502128" y="4584173"/>
                </a:cubicBezTo>
                <a:cubicBezTo>
                  <a:pt x="488693" y="4519562"/>
                  <a:pt x="492047" y="4501522"/>
                  <a:pt x="497211" y="4444346"/>
                </a:cubicBezTo>
                <a:cubicBezTo>
                  <a:pt x="511033" y="4454946"/>
                  <a:pt x="497584" y="4394050"/>
                  <a:pt x="493776" y="4375228"/>
                </a:cubicBezTo>
                <a:cubicBezTo>
                  <a:pt x="491426" y="4334791"/>
                  <a:pt x="480594" y="4270639"/>
                  <a:pt x="474429" y="4214165"/>
                </a:cubicBezTo>
                <a:cubicBezTo>
                  <a:pt x="465297" y="4170832"/>
                  <a:pt x="480280" y="4120324"/>
                  <a:pt x="478502" y="4090296"/>
                </a:cubicBezTo>
                <a:lnTo>
                  <a:pt x="463758" y="4033999"/>
                </a:lnTo>
                <a:lnTo>
                  <a:pt x="464907" y="4031933"/>
                </a:lnTo>
                <a:cubicBezTo>
                  <a:pt x="467040" y="4022997"/>
                  <a:pt x="465967" y="4017669"/>
                  <a:pt x="463483" y="4013953"/>
                </a:cubicBezTo>
                <a:lnTo>
                  <a:pt x="449778" y="3974753"/>
                </a:lnTo>
                <a:lnTo>
                  <a:pt x="451376" y="3969950"/>
                </a:lnTo>
                <a:lnTo>
                  <a:pt x="444798" y="3933779"/>
                </a:lnTo>
                <a:lnTo>
                  <a:pt x="446129" y="3933093"/>
                </a:lnTo>
                <a:cubicBezTo>
                  <a:pt x="448961" y="3930731"/>
                  <a:pt x="450769" y="3927433"/>
                  <a:pt x="450483" y="3922082"/>
                </a:cubicBezTo>
                <a:cubicBezTo>
                  <a:pt x="471740" y="3927556"/>
                  <a:pt x="458283" y="3917724"/>
                  <a:pt x="455561" y="3901461"/>
                </a:cubicBezTo>
                <a:cubicBezTo>
                  <a:pt x="460173" y="3883426"/>
                  <a:pt x="474485" y="3829756"/>
                  <a:pt x="478155" y="3813873"/>
                </a:cubicBezTo>
                <a:cubicBezTo>
                  <a:pt x="477963" y="3811302"/>
                  <a:pt x="477772" y="3808732"/>
                  <a:pt x="477580" y="3806161"/>
                </a:cubicBezTo>
                <a:lnTo>
                  <a:pt x="477887" y="3805957"/>
                </a:lnTo>
                <a:cubicBezTo>
                  <a:pt x="478443" y="3804175"/>
                  <a:pt x="478509" y="3801600"/>
                  <a:pt x="477914" y="3797724"/>
                </a:cubicBezTo>
                <a:lnTo>
                  <a:pt x="476529" y="3792098"/>
                </a:lnTo>
                <a:lnTo>
                  <a:pt x="475413" y="3777135"/>
                </a:lnTo>
                <a:lnTo>
                  <a:pt x="477146" y="3771656"/>
                </a:lnTo>
                <a:lnTo>
                  <a:pt x="480889" y="3769007"/>
                </a:lnTo>
                <a:lnTo>
                  <a:pt x="480355" y="3767709"/>
                </a:lnTo>
                <a:cubicBezTo>
                  <a:pt x="472854" y="3758603"/>
                  <a:pt x="462858" y="3757457"/>
                  <a:pt x="489051" y="3738082"/>
                </a:cubicBezTo>
                <a:cubicBezTo>
                  <a:pt x="476420" y="3716230"/>
                  <a:pt x="492614" y="3707883"/>
                  <a:pt x="496397" y="3673397"/>
                </a:cubicBezTo>
                <a:cubicBezTo>
                  <a:pt x="485059" y="3661788"/>
                  <a:pt x="488117" y="3649813"/>
                  <a:pt x="495693" y="3637109"/>
                </a:cubicBezTo>
                <a:cubicBezTo>
                  <a:pt x="488827" y="3605834"/>
                  <a:pt x="498565" y="3573837"/>
                  <a:pt x="499136" y="3536883"/>
                </a:cubicBezTo>
                <a:cubicBezTo>
                  <a:pt x="483096" y="3500539"/>
                  <a:pt x="506170" y="3475121"/>
                  <a:pt x="506674" y="3435652"/>
                </a:cubicBezTo>
                <a:cubicBezTo>
                  <a:pt x="508209" y="3397466"/>
                  <a:pt x="505139" y="3338624"/>
                  <a:pt x="508345" y="3307769"/>
                </a:cubicBezTo>
                <a:cubicBezTo>
                  <a:pt x="522826" y="3292381"/>
                  <a:pt x="493343" y="3256540"/>
                  <a:pt x="525908" y="3250522"/>
                </a:cubicBezTo>
                <a:cubicBezTo>
                  <a:pt x="519705" y="3235893"/>
                  <a:pt x="504475" y="3230937"/>
                  <a:pt x="526333" y="3229163"/>
                </a:cubicBezTo>
                <a:cubicBezTo>
                  <a:pt x="524884" y="3224149"/>
                  <a:pt x="525919" y="3220404"/>
                  <a:pt x="528156" y="3217217"/>
                </a:cubicBezTo>
                <a:lnTo>
                  <a:pt x="514991" y="3183755"/>
                </a:lnTo>
                <a:lnTo>
                  <a:pt x="515492" y="3178642"/>
                </a:lnTo>
                <a:lnTo>
                  <a:pt x="503092" y="3158586"/>
                </a:lnTo>
                <a:lnTo>
                  <a:pt x="488277" y="3129034"/>
                </a:lnTo>
                <a:lnTo>
                  <a:pt x="488942" y="3126682"/>
                </a:lnTo>
                <a:lnTo>
                  <a:pt x="479810" y="3114519"/>
                </a:lnTo>
                <a:cubicBezTo>
                  <a:pt x="476044" y="3110886"/>
                  <a:pt x="471657" y="3108020"/>
                  <a:pt x="466419" y="3106272"/>
                </a:cubicBezTo>
                <a:cubicBezTo>
                  <a:pt x="479357" y="3049949"/>
                  <a:pt x="446991" y="3011906"/>
                  <a:pt x="439149" y="2958185"/>
                </a:cubicBezTo>
                <a:cubicBezTo>
                  <a:pt x="423473" y="2895670"/>
                  <a:pt x="402616" y="2832884"/>
                  <a:pt x="381763" y="2762989"/>
                </a:cubicBezTo>
                <a:cubicBezTo>
                  <a:pt x="340504" y="2718141"/>
                  <a:pt x="357875" y="2611979"/>
                  <a:pt x="330681" y="2554718"/>
                </a:cubicBezTo>
                <a:cubicBezTo>
                  <a:pt x="354561" y="2510384"/>
                  <a:pt x="312857" y="2522616"/>
                  <a:pt x="310775" y="2485734"/>
                </a:cubicBezTo>
                <a:cubicBezTo>
                  <a:pt x="283880" y="2505125"/>
                  <a:pt x="334754" y="2437857"/>
                  <a:pt x="301498" y="2447068"/>
                </a:cubicBezTo>
                <a:cubicBezTo>
                  <a:pt x="302171" y="2440064"/>
                  <a:pt x="286502" y="2432988"/>
                  <a:pt x="288459" y="2425819"/>
                </a:cubicBezTo>
                <a:lnTo>
                  <a:pt x="294458" y="2402874"/>
                </a:lnTo>
                <a:lnTo>
                  <a:pt x="297070" y="2381443"/>
                </a:lnTo>
                <a:cubicBezTo>
                  <a:pt x="291389" y="2355877"/>
                  <a:pt x="281925" y="2295004"/>
                  <a:pt x="273399" y="2261920"/>
                </a:cubicBezTo>
                <a:cubicBezTo>
                  <a:pt x="264489" y="2250852"/>
                  <a:pt x="256407" y="2208397"/>
                  <a:pt x="263286" y="2195378"/>
                </a:cubicBezTo>
                <a:cubicBezTo>
                  <a:pt x="262597" y="2185499"/>
                  <a:pt x="238753" y="2164596"/>
                  <a:pt x="247503" y="2155135"/>
                </a:cubicBezTo>
                <a:cubicBezTo>
                  <a:pt x="257474" y="2141929"/>
                  <a:pt x="229406" y="2121310"/>
                  <a:pt x="244961" y="2118008"/>
                </a:cubicBezTo>
                <a:cubicBezTo>
                  <a:pt x="225493" y="2103116"/>
                  <a:pt x="245373" y="2072196"/>
                  <a:pt x="245954" y="2050531"/>
                </a:cubicBezTo>
                <a:cubicBezTo>
                  <a:pt x="228015" y="2040209"/>
                  <a:pt x="246924" y="2004931"/>
                  <a:pt x="237760" y="1963269"/>
                </a:cubicBezTo>
                <a:cubicBezTo>
                  <a:pt x="217314" y="1952304"/>
                  <a:pt x="249162" y="1930958"/>
                  <a:pt x="218938" y="1906352"/>
                </a:cubicBezTo>
                <a:cubicBezTo>
                  <a:pt x="211894" y="1889396"/>
                  <a:pt x="204207" y="1891128"/>
                  <a:pt x="195495" y="1861531"/>
                </a:cubicBezTo>
                <a:cubicBezTo>
                  <a:pt x="152756" y="1820122"/>
                  <a:pt x="167197" y="1775736"/>
                  <a:pt x="149294" y="1732919"/>
                </a:cubicBezTo>
                <a:cubicBezTo>
                  <a:pt x="132272" y="1683226"/>
                  <a:pt x="131129" y="1708347"/>
                  <a:pt x="121605" y="1663540"/>
                </a:cubicBezTo>
                <a:cubicBezTo>
                  <a:pt x="131383" y="1652207"/>
                  <a:pt x="129824" y="1627305"/>
                  <a:pt x="120731" y="1615777"/>
                </a:cubicBezTo>
                <a:cubicBezTo>
                  <a:pt x="113324" y="1591298"/>
                  <a:pt x="125561" y="1582061"/>
                  <a:pt x="101526" y="1563678"/>
                </a:cubicBezTo>
                <a:cubicBezTo>
                  <a:pt x="118336" y="1562186"/>
                  <a:pt x="95368" y="1514217"/>
                  <a:pt x="114606" y="1519474"/>
                </a:cubicBezTo>
                <a:cubicBezTo>
                  <a:pt x="124662" y="1497831"/>
                  <a:pt x="99126" y="1498809"/>
                  <a:pt x="107348" y="1477995"/>
                </a:cubicBezTo>
                <a:cubicBezTo>
                  <a:pt x="102372" y="1450946"/>
                  <a:pt x="98082" y="1395585"/>
                  <a:pt x="93433" y="1373769"/>
                </a:cubicBezTo>
                <a:lnTo>
                  <a:pt x="101740" y="1307086"/>
                </a:lnTo>
                <a:cubicBezTo>
                  <a:pt x="61518" y="1238798"/>
                  <a:pt x="128597" y="1302829"/>
                  <a:pt x="102928" y="1189033"/>
                </a:cubicBezTo>
                <a:cubicBezTo>
                  <a:pt x="96991" y="1183619"/>
                  <a:pt x="100433" y="1168361"/>
                  <a:pt x="107613" y="1168288"/>
                </a:cubicBezTo>
                <a:cubicBezTo>
                  <a:pt x="104521" y="1161401"/>
                  <a:pt x="88898" y="1146763"/>
                  <a:pt x="99895" y="1142577"/>
                </a:cubicBezTo>
                <a:cubicBezTo>
                  <a:pt x="98248" y="1123927"/>
                  <a:pt x="94639" y="1105753"/>
                  <a:pt x="89201" y="1088484"/>
                </a:cubicBezTo>
                <a:lnTo>
                  <a:pt x="77937" y="1016103"/>
                </a:lnTo>
                <a:cubicBezTo>
                  <a:pt x="78422" y="988163"/>
                  <a:pt x="78908" y="981994"/>
                  <a:pt x="79393" y="954054"/>
                </a:cubicBezTo>
                <a:cubicBezTo>
                  <a:pt x="74607" y="950500"/>
                  <a:pt x="84928" y="922140"/>
                  <a:pt x="90309" y="921368"/>
                </a:cubicBezTo>
                <a:cubicBezTo>
                  <a:pt x="87566" y="916400"/>
                  <a:pt x="66268" y="901306"/>
                  <a:pt x="74258" y="896999"/>
                </a:cubicBezTo>
                <a:cubicBezTo>
                  <a:pt x="69492" y="868759"/>
                  <a:pt x="58957" y="842759"/>
                  <a:pt x="43666" y="821517"/>
                </a:cubicBezTo>
                <a:cubicBezTo>
                  <a:pt x="35059" y="797243"/>
                  <a:pt x="27646" y="764612"/>
                  <a:pt x="22616" y="751353"/>
                </a:cubicBezTo>
                <a:cubicBezTo>
                  <a:pt x="22469" y="741312"/>
                  <a:pt x="22321" y="731271"/>
                  <a:pt x="22174" y="721230"/>
                </a:cubicBezTo>
                <a:lnTo>
                  <a:pt x="7845" y="681659"/>
                </a:lnTo>
                <a:cubicBezTo>
                  <a:pt x="-21513" y="678654"/>
                  <a:pt x="41748" y="630810"/>
                  <a:pt x="31306" y="619315"/>
                </a:cubicBezTo>
                <a:cubicBezTo>
                  <a:pt x="37997" y="611016"/>
                  <a:pt x="17724" y="592108"/>
                  <a:pt x="15184" y="585934"/>
                </a:cubicBezTo>
                <a:cubicBezTo>
                  <a:pt x="14724" y="571597"/>
                  <a:pt x="22718" y="553285"/>
                  <a:pt x="22258" y="538948"/>
                </a:cubicBezTo>
                <a:cubicBezTo>
                  <a:pt x="22152" y="531703"/>
                  <a:pt x="26272" y="532408"/>
                  <a:pt x="26166" y="525163"/>
                </a:cubicBezTo>
                <a:cubicBezTo>
                  <a:pt x="28507" y="511668"/>
                  <a:pt x="56166" y="464433"/>
                  <a:pt x="52290" y="446567"/>
                </a:cubicBezTo>
                <a:cubicBezTo>
                  <a:pt x="47300" y="425186"/>
                  <a:pt x="52062" y="408582"/>
                  <a:pt x="51538" y="393828"/>
                </a:cubicBezTo>
                <a:cubicBezTo>
                  <a:pt x="51481" y="380264"/>
                  <a:pt x="51425" y="366701"/>
                  <a:pt x="51368" y="353137"/>
                </a:cubicBezTo>
                <a:cubicBezTo>
                  <a:pt x="50053" y="345863"/>
                  <a:pt x="61696" y="333814"/>
                  <a:pt x="55970" y="321428"/>
                </a:cubicBezTo>
                <a:cubicBezTo>
                  <a:pt x="56334" y="306209"/>
                  <a:pt x="56697" y="290990"/>
                  <a:pt x="57061" y="275771"/>
                </a:cubicBezTo>
                <a:cubicBezTo>
                  <a:pt x="46146" y="254441"/>
                  <a:pt x="87623" y="243671"/>
                  <a:pt x="74088" y="212860"/>
                </a:cubicBezTo>
                <a:cubicBezTo>
                  <a:pt x="92367" y="188146"/>
                  <a:pt x="68261" y="179672"/>
                  <a:pt x="65798" y="144983"/>
                </a:cubicBezTo>
                <a:cubicBezTo>
                  <a:pt x="52661" y="119338"/>
                  <a:pt x="79134" y="90517"/>
                  <a:pt x="78082" y="55288"/>
                </a:cubicBezTo>
                <a:lnTo>
                  <a:pt x="37636"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1309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F90480-2656-8C10-C8DA-0A3C4745AF2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b="1" kern="1200" dirty="0">
                <a:solidFill>
                  <a:srgbClr val="FFFFFF"/>
                </a:solidFill>
                <a:latin typeface="+mj-lt"/>
                <a:ea typeface="+mj-ea"/>
                <a:cs typeface="+mj-cs"/>
              </a:rPr>
              <a:t>What Learning Intentions and Success Criteria look like.</a:t>
            </a:r>
          </a:p>
        </p:txBody>
      </p:sp>
      <p:pic>
        <p:nvPicPr>
          <p:cNvPr id="5" name="Content Placeholder 4">
            <a:extLst>
              <a:ext uri="{FF2B5EF4-FFF2-40B4-BE49-F238E27FC236}">
                <a16:creationId xmlns:a16="http://schemas.microsoft.com/office/drawing/2014/main" id="{85BEE08A-C3C4-2633-7ACA-8928F22C5A3E}"/>
              </a:ext>
            </a:extLst>
          </p:cNvPr>
          <p:cNvPicPr>
            <a:picLocks noChangeAspect="1"/>
          </p:cNvPicPr>
          <p:nvPr/>
        </p:nvPicPr>
        <p:blipFill rotWithShape="1">
          <a:blip r:embed="rId2"/>
          <a:srcRect b="54663"/>
          <a:stretch/>
        </p:blipFill>
        <p:spPr>
          <a:xfrm>
            <a:off x="4216526" y="1368695"/>
            <a:ext cx="7923502" cy="3915286"/>
          </a:xfrm>
          <a:prstGeom prst="rect">
            <a:avLst/>
          </a:prstGeom>
        </p:spPr>
      </p:pic>
    </p:spTree>
    <p:extLst>
      <p:ext uri="{BB962C8B-B14F-4D97-AF65-F5344CB8AC3E}">
        <p14:creationId xmlns:p14="http://schemas.microsoft.com/office/powerpoint/2010/main" val="110000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0581-837D-9310-CB5A-4092020AFEE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100" kern="1200" dirty="0">
                <a:solidFill>
                  <a:srgbClr val="FFFFFF"/>
                </a:solidFill>
                <a:latin typeface="+mj-lt"/>
                <a:ea typeface="+mj-ea"/>
                <a:cs typeface="+mj-cs"/>
              </a:rPr>
              <a:t>What Learning Intentions and Success Criteria look like.</a:t>
            </a:r>
          </a:p>
        </p:txBody>
      </p:sp>
      <p:pic>
        <p:nvPicPr>
          <p:cNvPr id="4" name="Content Placeholder 4">
            <a:extLst>
              <a:ext uri="{FF2B5EF4-FFF2-40B4-BE49-F238E27FC236}">
                <a16:creationId xmlns:a16="http://schemas.microsoft.com/office/drawing/2014/main" id="{6A7403FA-19DC-14B1-44FE-E0F6AB0F5A80}"/>
              </a:ext>
            </a:extLst>
          </p:cNvPr>
          <p:cNvPicPr>
            <a:picLocks noGrp="1" noChangeAspect="1"/>
          </p:cNvPicPr>
          <p:nvPr>
            <p:ph idx="1"/>
          </p:nvPr>
        </p:nvPicPr>
        <p:blipFill rotWithShape="1">
          <a:blip r:embed="rId2"/>
          <a:srcRect t="42265"/>
          <a:stretch/>
        </p:blipFill>
        <p:spPr>
          <a:xfrm>
            <a:off x="4527804" y="1294409"/>
            <a:ext cx="7722744" cy="4859648"/>
          </a:xfrm>
          <a:prstGeom prst="rect">
            <a:avLst/>
          </a:prstGeom>
        </p:spPr>
      </p:pic>
    </p:spTree>
    <p:extLst>
      <p:ext uri="{BB962C8B-B14F-4D97-AF65-F5344CB8AC3E}">
        <p14:creationId xmlns:p14="http://schemas.microsoft.com/office/powerpoint/2010/main" val="277494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561DEE-FB9F-F1C9-980B-147E86859E45}"/>
              </a:ext>
            </a:extLst>
          </p:cNvPr>
          <p:cNvSpPr>
            <a:spLocks noGrp="1"/>
          </p:cNvSpPr>
          <p:nvPr>
            <p:ph type="title"/>
          </p:nvPr>
        </p:nvSpPr>
        <p:spPr>
          <a:xfrm>
            <a:off x="640080" y="325369"/>
            <a:ext cx="4368602" cy="1956841"/>
          </a:xfrm>
        </p:spPr>
        <p:txBody>
          <a:bodyPr anchor="b">
            <a:normAutofit/>
          </a:bodyPr>
          <a:lstStyle/>
          <a:p>
            <a:r>
              <a:rPr lang="en-AU" sz="5400" b="1"/>
              <a:t>Want more information?</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A19A72-48BC-B481-ACB8-CA5D9DC91A4A}"/>
              </a:ext>
            </a:extLst>
          </p:cNvPr>
          <p:cNvSpPr>
            <a:spLocks noGrp="1"/>
          </p:cNvSpPr>
          <p:nvPr>
            <p:ph idx="1"/>
          </p:nvPr>
        </p:nvSpPr>
        <p:spPr>
          <a:xfrm>
            <a:off x="469662" y="2910066"/>
            <a:ext cx="4243589" cy="2758644"/>
          </a:xfrm>
        </p:spPr>
        <p:txBody>
          <a:bodyPr>
            <a:normAutofit lnSpcReduction="10000"/>
          </a:bodyPr>
          <a:lstStyle/>
          <a:p>
            <a:r>
              <a:rPr lang="en-AU" dirty="0"/>
              <a:t>Check out the Staff Hub for this presentation and others </a:t>
            </a:r>
          </a:p>
          <a:p>
            <a:r>
              <a:rPr lang="en-AU" dirty="0"/>
              <a:t>Check out the Australind Team for a new resource from ATOMI thanks to Catherine Griffin. </a:t>
            </a:r>
          </a:p>
        </p:txBody>
      </p:sp>
      <p:pic>
        <p:nvPicPr>
          <p:cNvPr id="11" name="Picture 10" descr="Light bulb on yellow background with sketched light beams and cord">
            <a:extLst>
              <a:ext uri="{FF2B5EF4-FFF2-40B4-BE49-F238E27FC236}">
                <a16:creationId xmlns:a16="http://schemas.microsoft.com/office/drawing/2014/main" id="{85340320-ED63-F453-098B-74ED3A840129}"/>
              </a:ext>
            </a:extLst>
          </p:cNvPr>
          <p:cNvPicPr>
            <a:picLocks noChangeAspect="1"/>
          </p:cNvPicPr>
          <p:nvPr/>
        </p:nvPicPr>
        <p:blipFill rotWithShape="1">
          <a:blip r:embed="rId2"/>
          <a:srcRect l="3831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1747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55D4527-A1CB-D9E5-1DF9-6B0BBDFB4D06}"/>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b="1" kern="1200">
                <a:solidFill>
                  <a:schemeClr val="tx1"/>
                </a:solidFill>
                <a:latin typeface="+mj-lt"/>
                <a:ea typeface="+mj-ea"/>
                <a:cs typeface="+mj-cs"/>
              </a:rPr>
              <a:t>Structuring Lessons</a:t>
            </a:r>
          </a:p>
        </p:txBody>
      </p:sp>
      <p:pic>
        <p:nvPicPr>
          <p:cNvPr id="5" name="Content Placeholder 4">
            <a:extLst>
              <a:ext uri="{FF2B5EF4-FFF2-40B4-BE49-F238E27FC236}">
                <a16:creationId xmlns:a16="http://schemas.microsoft.com/office/drawing/2014/main" id="{A750624C-97D9-0498-F193-F649F3999701}"/>
              </a:ext>
            </a:extLst>
          </p:cNvPr>
          <p:cNvPicPr>
            <a:picLocks noGrp="1" noChangeAspect="1"/>
          </p:cNvPicPr>
          <p:nvPr>
            <p:ph idx="1"/>
          </p:nvPr>
        </p:nvPicPr>
        <p:blipFill>
          <a:blip r:embed="rId2"/>
          <a:stretch>
            <a:fillRect/>
          </a:stretch>
        </p:blipFill>
        <p:spPr>
          <a:xfrm>
            <a:off x="723900" y="2595780"/>
            <a:ext cx="10744200" cy="3465002"/>
          </a:xfrm>
          <a:prstGeom prst="rect">
            <a:avLst/>
          </a:prstGeom>
        </p:spPr>
      </p:pic>
    </p:spTree>
    <p:extLst>
      <p:ext uri="{BB962C8B-B14F-4D97-AF65-F5344CB8AC3E}">
        <p14:creationId xmlns:p14="http://schemas.microsoft.com/office/powerpoint/2010/main" val="1379893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DD630DD-96F9-8D53-9795-A6D897E8F7CE}"/>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b="1" kern="1200">
                <a:solidFill>
                  <a:schemeClr val="tx1"/>
                </a:solidFill>
                <a:latin typeface="+mj-lt"/>
                <a:ea typeface="+mj-ea"/>
                <a:cs typeface="+mj-cs"/>
              </a:rPr>
              <a:t>What it looks like?</a:t>
            </a:r>
          </a:p>
        </p:txBody>
      </p:sp>
      <p:pic>
        <p:nvPicPr>
          <p:cNvPr id="5" name="Content Placeholder 4">
            <a:extLst>
              <a:ext uri="{FF2B5EF4-FFF2-40B4-BE49-F238E27FC236}">
                <a16:creationId xmlns:a16="http://schemas.microsoft.com/office/drawing/2014/main" id="{8405CF9B-A29D-FDB0-C1A3-5AEE6E453298}"/>
              </a:ext>
            </a:extLst>
          </p:cNvPr>
          <p:cNvPicPr>
            <a:picLocks noGrp="1" noChangeAspect="1"/>
          </p:cNvPicPr>
          <p:nvPr>
            <p:ph idx="1"/>
          </p:nvPr>
        </p:nvPicPr>
        <p:blipFill rotWithShape="1">
          <a:blip r:embed="rId2"/>
          <a:srcRect b="37378"/>
          <a:stretch/>
        </p:blipFill>
        <p:spPr>
          <a:xfrm>
            <a:off x="2194882" y="1563176"/>
            <a:ext cx="7802236" cy="4800410"/>
          </a:xfrm>
          <a:prstGeom prst="rect">
            <a:avLst/>
          </a:prstGeom>
        </p:spPr>
      </p:pic>
    </p:spTree>
    <p:extLst>
      <p:ext uri="{BB962C8B-B14F-4D97-AF65-F5344CB8AC3E}">
        <p14:creationId xmlns:p14="http://schemas.microsoft.com/office/powerpoint/2010/main" val="2613775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CBBE531-9CD9-1BB7-71FB-8E8CB9E09E53}"/>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b="1" kern="1200">
                <a:solidFill>
                  <a:schemeClr val="tx1"/>
                </a:solidFill>
                <a:latin typeface="+mj-lt"/>
                <a:ea typeface="+mj-ea"/>
                <a:cs typeface="+mj-cs"/>
              </a:rPr>
              <a:t>What it doesn’t look like</a:t>
            </a:r>
          </a:p>
        </p:txBody>
      </p:sp>
      <p:pic>
        <p:nvPicPr>
          <p:cNvPr id="4" name="Content Placeholder 3">
            <a:extLst>
              <a:ext uri="{FF2B5EF4-FFF2-40B4-BE49-F238E27FC236}">
                <a16:creationId xmlns:a16="http://schemas.microsoft.com/office/drawing/2014/main" id="{9B6BEB70-46F5-4977-8A89-B105B3FC8921}"/>
              </a:ext>
            </a:extLst>
          </p:cNvPr>
          <p:cNvPicPr>
            <a:picLocks noGrp="1" noChangeAspect="1"/>
          </p:cNvPicPr>
          <p:nvPr>
            <p:ph idx="1"/>
          </p:nvPr>
        </p:nvPicPr>
        <p:blipFill rotWithShape="1">
          <a:blip r:embed="rId2"/>
          <a:srcRect t="61802" b="22273"/>
          <a:stretch/>
        </p:blipFill>
        <p:spPr>
          <a:xfrm>
            <a:off x="723900" y="3487745"/>
            <a:ext cx="10744200" cy="1681072"/>
          </a:xfrm>
          <a:prstGeom prst="rect">
            <a:avLst/>
          </a:prstGeom>
        </p:spPr>
      </p:pic>
    </p:spTree>
    <p:extLst>
      <p:ext uri="{BB962C8B-B14F-4D97-AF65-F5344CB8AC3E}">
        <p14:creationId xmlns:p14="http://schemas.microsoft.com/office/powerpoint/2010/main" val="1211376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0975495-AEEA-57ED-581C-0B53E2C5CC4A}"/>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b="1" kern="1200">
                <a:solidFill>
                  <a:schemeClr val="tx1"/>
                </a:solidFill>
                <a:latin typeface="+mj-lt"/>
                <a:ea typeface="+mj-ea"/>
                <a:cs typeface="+mj-cs"/>
              </a:rPr>
              <a:t>What it looks like for students?</a:t>
            </a:r>
          </a:p>
        </p:txBody>
      </p:sp>
      <p:pic>
        <p:nvPicPr>
          <p:cNvPr id="4" name="Content Placeholder 3">
            <a:extLst>
              <a:ext uri="{FF2B5EF4-FFF2-40B4-BE49-F238E27FC236}">
                <a16:creationId xmlns:a16="http://schemas.microsoft.com/office/drawing/2014/main" id="{1FC54A5F-78F8-525B-2E05-92DDFE4A30DC}"/>
              </a:ext>
            </a:extLst>
          </p:cNvPr>
          <p:cNvPicPr>
            <a:picLocks noGrp="1" noChangeAspect="1"/>
          </p:cNvPicPr>
          <p:nvPr>
            <p:ph idx="1"/>
          </p:nvPr>
        </p:nvPicPr>
        <p:blipFill rotWithShape="1">
          <a:blip r:embed="rId2"/>
          <a:srcRect t="74936"/>
          <a:stretch/>
        </p:blipFill>
        <p:spPr>
          <a:xfrm>
            <a:off x="723900" y="3005380"/>
            <a:ext cx="10744200" cy="2645803"/>
          </a:xfrm>
          <a:prstGeom prst="rect">
            <a:avLst/>
          </a:prstGeom>
        </p:spPr>
      </p:pic>
    </p:spTree>
    <p:extLst>
      <p:ext uri="{BB962C8B-B14F-4D97-AF65-F5344CB8AC3E}">
        <p14:creationId xmlns:p14="http://schemas.microsoft.com/office/powerpoint/2010/main" val="2475222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A1E0707-4985-454B-ACE0-4855BB558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E338170-BBBA-D586-D28A-B739FB210DA3}"/>
              </a:ext>
            </a:extLst>
          </p:cNvPr>
          <p:cNvSpPr>
            <a:spLocks noGrp="1"/>
          </p:cNvSpPr>
          <p:nvPr>
            <p:ph type="title"/>
          </p:nvPr>
        </p:nvSpPr>
        <p:spPr>
          <a:xfrm>
            <a:off x="733426" y="609599"/>
            <a:ext cx="10406287" cy="2067233"/>
          </a:xfrm>
        </p:spPr>
        <p:txBody>
          <a:bodyPr vert="horz" lIns="91440" tIns="45720" rIns="91440" bIns="45720" rtlCol="0">
            <a:normAutofit/>
          </a:bodyPr>
          <a:lstStyle/>
          <a:p>
            <a:r>
              <a:rPr lang="en-US" b="1" dirty="0"/>
              <a:t>Structuring Lessons – think about a dinner out</a:t>
            </a:r>
          </a:p>
        </p:txBody>
      </p:sp>
      <p:pic>
        <p:nvPicPr>
          <p:cNvPr id="5" name="Content Placeholder 4">
            <a:extLst>
              <a:ext uri="{FF2B5EF4-FFF2-40B4-BE49-F238E27FC236}">
                <a16:creationId xmlns:a16="http://schemas.microsoft.com/office/drawing/2014/main" id="{757A4381-5A2E-0CAF-F98A-A2B88703EBBC}"/>
              </a:ext>
            </a:extLst>
          </p:cNvPr>
          <p:cNvPicPr>
            <a:picLocks noChangeAspect="1"/>
          </p:cNvPicPr>
          <p:nvPr/>
        </p:nvPicPr>
        <p:blipFill>
          <a:blip r:embed="rId2"/>
          <a:stretch>
            <a:fillRect/>
          </a:stretch>
        </p:blipFill>
        <p:spPr>
          <a:xfrm>
            <a:off x="3215149" y="2875935"/>
            <a:ext cx="8763544" cy="3089146"/>
          </a:xfrm>
          <a:prstGeom prst="rect">
            <a:avLst/>
          </a:prstGeom>
        </p:spPr>
      </p:pic>
      <p:sp>
        <p:nvSpPr>
          <p:cNvPr id="9" name="TextBox 8">
            <a:extLst>
              <a:ext uri="{FF2B5EF4-FFF2-40B4-BE49-F238E27FC236}">
                <a16:creationId xmlns:a16="http://schemas.microsoft.com/office/drawing/2014/main" id="{4E9AA6C1-36EB-C5BF-E642-9621E012E4F6}"/>
              </a:ext>
            </a:extLst>
          </p:cNvPr>
          <p:cNvSpPr txBox="1"/>
          <p:nvPr/>
        </p:nvSpPr>
        <p:spPr>
          <a:xfrm>
            <a:off x="0" y="6350118"/>
            <a:ext cx="6097190" cy="369332"/>
          </a:xfrm>
          <a:prstGeom prst="rect">
            <a:avLst/>
          </a:prstGeom>
          <a:noFill/>
        </p:spPr>
        <p:txBody>
          <a:bodyPr wrap="square">
            <a:spAutoFit/>
          </a:bodyPr>
          <a:lstStyle/>
          <a:p>
            <a:r>
              <a:rPr lang="en-AU" dirty="0">
                <a:hlinkClick r:id="rId3"/>
              </a:rPr>
              <a:t>Creating well-structured lessons (getatomi.com)</a:t>
            </a:r>
            <a:endParaRPr lang="en-AU" dirty="0"/>
          </a:p>
        </p:txBody>
      </p:sp>
      <p:sp>
        <p:nvSpPr>
          <p:cNvPr id="4" name="TextBox 3">
            <a:extLst>
              <a:ext uri="{FF2B5EF4-FFF2-40B4-BE49-F238E27FC236}">
                <a16:creationId xmlns:a16="http://schemas.microsoft.com/office/drawing/2014/main" id="{FA9A14C9-7812-FDFA-BE3F-D29C9165DEEF}"/>
              </a:ext>
            </a:extLst>
          </p:cNvPr>
          <p:cNvSpPr txBox="1"/>
          <p:nvPr/>
        </p:nvSpPr>
        <p:spPr>
          <a:xfrm>
            <a:off x="862781" y="2875935"/>
            <a:ext cx="2971800" cy="707886"/>
          </a:xfrm>
          <a:prstGeom prst="rect">
            <a:avLst/>
          </a:prstGeom>
          <a:noFill/>
        </p:spPr>
        <p:txBody>
          <a:bodyPr wrap="square" rtlCol="0">
            <a:spAutoFit/>
          </a:bodyPr>
          <a:lstStyle/>
          <a:p>
            <a:r>
              <a:rPr lang="en-AU" sz="4000" b="1" dirty="0"/>
              <a:t>ENTREE</a:t>
            </a:r>
          </a:p>
        </p:txBody>
      </p:sp>
    </p:spTree>
    <p:extLst>
      <p:ext uri="{BB962C8B-B14F-4D97-AF65-F5344CB8AC3E}">
        <p14:creationId xmlns:p14="http://schemas.microsoft.com/office/powerpoint/2010/main" val="4242069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DF9C3B3-DE67-1CBC-4DEE-02C133C0E507}"/>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b="1" kern="1200" dirty="0">
                <a:solidFill>
                  <a:schemeClr val="tx1"/>
                </a:solidFill>
                <a:latin typeface="+mn-lt"/>
                <a:ea typeface="+mj-ea"/>
                <a:cs typeface="+mj-cs"/>
              </a:rPr>
              <a:t>MAIN</a:t>
            </a:r>
          </a:p>
        </p:txBody>
      </p:sp>
      <p:pic>
        <p:nvPicPr>
          <p:cNvPr id="4" name="Content Placeholder 3">
            <a:extLst>
              <a:ext uri="{FF2B5EF4-FFF2-40B4-BE49-F238E27FC236}">
                <a16:creationId xmlns:a16="http://schemas.microsoft.com/office/drawing/2014/main" id="{25D3BE55-693C-C01F-4E40-71B3F92B337B}"/>
              </a:ext>
            </a:extLst>
          </p:cNvPr>
          <p:cNvPicPr>
            <a:picLocks noGrp="1" noChangeAspect="1"/>
          </p:cNvPicPr>
          <p:nvPr>
            <p:ph idx="1"/>
          </p:nvPr>
        </p:nvPicPr>
        <p:blipFill rotWithShape="1">
          <a:blip r:embed="rId2"/>
          <a:srcRect l="-4263" t="-44381" r="4263" b="44381"/>
          <a:stretch/>
        </p:blipFill>
        <p:spPr>
          <a:xfrm>
            <a:off x="4040812" y="-825909"/>
            <a:ext cx="7947047" cy="6135328"/>
          </a:xfrm>
          <a:prstGeom prst="rect">
            <a:avLst/>
          </a:prstGeom>
        </p:spPr>
      </p:pic>
    </p:spTree>
    <p:extLst>
      <p:ext uri="{BB962C8B-B14F-4D97-AF65-F5344CB8AC3E}">
        <p14:creationId xmlns:p14="http://schemas.microsoft.com/office/powerpoint/2010/main" val="1355038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D76AEC4-36FF-7F05-DA01-3C43EA72F852}"/>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b="1" kern="1200" dirty="0">
                <a:solidFill>
                  <a:schemeClr val="tx1"/>
                </a:solidFill>
                <a:latin typeface="+mn-lt"/>
                <a:ea typeface="+mj-ea"/>
                <a:cs typeface="+mj-cs"/>
              </a:rPr>
              <a:t>DESSERT</a:t>
            </a:r>
          </a:p>
        </p:txBody>
      </p:sp>
      <p:pic>
        <p:nvPicPr>
          <p:cNvPr id="4" name="Content Placeholder 3">
            <a:extLst>
              <a:ext uri="{FF2B5EF4-FFF2-40B4-BE49-F238E27FC236}">
                <a16:creationId xmlns:a16="http://schemas.microsoft.com/office/drawing/2014/main" id="{E6988949-0CD0-9529-D8C1-11A2A7BDC002}"/>
              </a:ext>
            </a:extLst>
          </p:cNvPr>
          <p:cNvPicPr>
            <a:picLocks noGrp="1" noChangeAspect="1"/>
          </p:cNvPicPr>
          <p:nvPr>
            <p:ph idx="1"/>
          </p:nvPr>
        </p:nvPicPr>
        <p:blipFill rotWithShape="1">
          <a:blip r:embed="rId2"/>
          <a:srcRect t="52711" r="10518"/>
          <a:stretch/>
        </p:blipFill>
        <p:spPr>
          <a:xfrm>
            <a:off x="4390321" y="1791870"/>
            <a:ext cx="7454086" cy="3141592"/>
          </a:xfrm>
          <a:prstGeom prst="rect">
            <a:avLst/>
          </a:prstGeom>
        </p:spPr>
      </p:pic>
    </p:spTree>
    <p:extLst>
      <p:ext uri="{BB962C8B-B14F-4D97-AF65-F5344CB8AC3E}">
        <p14:creationId xmlns:p14="http://schemas.microsoft.com/office/powerpoint/2010/main" val="3264760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477217-67D9-4A95-6E82-5454964C4F30}"/>
              </a:ext>
            </a:extLst>
          </p:cNvPr>
          <p:cNvSpPr>
            <a:spLocks noGrp="1"/>
          </p:cNvSpPr>
          <p:nvPr>
            <p:ph type="title"/>
          </p:nvPr>
        </p:nvSpPr>
        <p:spPr>
          <a:xfrm>
            <a:off x="630936" y="640080"/>
            <a:ext cx="4818888" cy="1481328"/>
          </a:xfrm>
        </p:spPr>
        <p:txBody>
          <a:bodyPr anchor="b">
            <a:normAutofit/>
          </a:bodyPr>
          <a:lstStyle/>
          <a:p>
            <a:r>
              <a:rPr lang="en-AU" sz="4200" b="1"/>
              <a:t>Tips for creating a well structured lesson</a:t>
            </a:r>
          </a:p>
        </p:txBody>
      </p:sp>
      <p:sp>
        <p:nvSpPr>
          <p:cNvPr id="3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C9207C-6BF3-45D9-C33F-ECD46E9D8CE6}"/>
              </a:ext>
            </a:extLst>
          </p:cNvPr>
          <p:cNvSpPr>
            <a:spLocks noGrp="1"/>
          </p:cNvSpPr>
          <p:nvPr>
            <p:ph idx="1"/>
          </p:nvPr>
        </p:nvSpPr>
        <p:spPr>
          <a:xfrm>
            <a:off x="407006" y="2642617"/>
            <a:ext cx="11561064" cy="4072028"/>
          </a:xfrm>
        </p:spPr>
        <p:txBody>
          <a:bodyPr anchor="t">
            <a:normAutofit/>
          </a:bodyPr>
          <a:lstStyle/>
          <a:p>
            <a:pPr marL="514350" indent="-514350">
              <a:buAutoNum type="arabicPeriod"/>
            </a:pPr>
            <a:r>
              <a:rPr lang="en-AU" b="1" dirty="0"/>
              <a:t>Rhythm and routines – </a:t>
            </a:r>
            <a:r>
              <a:rPr lang="en-AU" dirty="0">
                <a:solidFill>
                  <a:srgbClr val="0070C0"/>
                </a:solidFill>
              </a:rPr>
              <a:t>Students </a:t>
            </a:r>
            <a:r>
              <a:rPr lang="en-AU" b="0" i="0" dirty="0">
                <a:solidFill>
                  <a:srgbClr val="0070C0"/>
                </a:solidFill>
                <a:effectLst/>
              </a:rPr>
              <a:t>thrive on consistency and once they know what to expect from each lesson you may even find student behaviour becomes more positive, time spent on task increases, and transitions between activities are less stressful.</a:t>
            </a:r>
          </a:p>
          <a:p>
            <a:pPr marL="457200" indent="-457200">
              <a:buAutoNum type="arabicPeriod"/>
            </a:pPr>
            <a:r>
              <a:rPr lang="en-AU" b="1" dirty="0"/>
              <a:t>Bell Ringers –  </a:t>
            </a:r>
            <a:r>
              <a:rPr lang="en-AU" b="0" i="0" dirty="0">
                <a:solidFill>
                  <a:srgbClr val="0070C0"/>
                </a:solidFill>
                <a:effectLst/>
              </a:rPr>
              <a:t>Firstly, it allows the teacher time to do some administration and get the learning intentions up and ready to go. Secondly, it settles students into the classroom and gets them prepped for learning. Often with the inclusion of bell ringers educators find that student behaviour at the beginning of class is much easier to manage. Finally, students know what to expect and have dedicated space to get their minds ready for learning.</a:t>
            </a:r>
            <a:endParaRPr lang="en-AU" b="1" dirty="0">
              <a:solidFill>
                <a:srgbClr val="0070C0"/>
              </a:solidFill>
            </a:endParaRPr>
          </a:p>
        </p:txBody>
      </p:sp>
      <p:pic>
        <p:nvPicPr>
          <p:cNvPr id="5" name="Picture 4">
            <a:extLst>
              <a:ext uri="{FF2B5EF4-FFF2-40B4-BE49-F238E27FC236}">
                <a16:creationId xmlns:a16="http://schemas.microsoft.com/office/drawing/2014/main" id="{B774B996-EE5A-69C3-417A-241C0C5E8623}"/>
              </a:ext>
            </a:extLst>
          </p:cNvPr>
          <p:cNvPicPr>
            <a:picLocks noChangeAspect="1"/>
          </p:cNvPicPr>
          <p:nvPr/>
        </p:nvPicPr>
        <p:blipFill>
          <a:blip r:embed="rId2"/>
          <a:stretch>
            <a:fillRect/>
          </a:stretch>
        </p:blipFill>
        <p:spPr>
          <a:xfrm>
            <a:off x="6187538" y="393993"/>
            <a:ext cx="5458968" cy="1978875"/>
          </a:xfrm>
          <a:prstGeom prst="rect">
            <a:avLst/>
          </a:prstGeom>
        </p:spPr>
      </p:pic>
    </p:spTree>
    <p:extLst>
      <p:ext uri="{BB962C8B-B14F-4D97-AF65-F5344CB8AC3E}">
        <p14:creationId xmlns:p14="http://schemas.microsoft.com/office/powerpoint/2010/main" val="3205196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7C438D2EB8B446A3074DA8BAD13244" ma:contentTypeVersion="39" ma:contentTypeDescription="Create a new document." ma:contentTypeScope="" ma:versionID="a0e62ae75069edc5dd81e75635e96fa7">
  <xsd:schema xmlns:xsd="http://www.w3.org/2001/XMLSchema" xmlns:xs="http://www.w3.org/2001/XMLSchema" xmlns:p="http://schemas.microsoft.com/office/2006/metadata/properties" xmlns:ns1="http://schemas.microsoft.com/sharepoint/v3" xmlns:ns2="317d2049-c902-4c73-8fad-621dca776a52" xmlns:ns3="94583d52-5cdf-4647-a276-0b26cf6abb3d" xmlns:ns4="5a6257ec-4509-419a-b773-4482e5bf9861" targetNamespace="http://schemas.microsoft.com/office/2006/metadata/properties" ma:root="true" ma:fieldsID="a9b2ef12315a8401b303544bde7d5acb" ns1:_="" ns2:_="" ns3:_="" ns4:_="">
    <xsd:import namespace="http://schemas.microsoft.com/sharepoint/v3"/>
    <xsd:import namespace="317d2049-c902-4c73-8fad-621dca776a52"/>
    <xsd:import namespace="94583d52-5cdf-4647-a276-0b26cf6abb3d"/>
    <xsd:import namespace="5a6257ec-4509-419a-b773-4482e5bf9861"/>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3:SharedWithUsers" minOccurs="0"/>
                <xsd:element ref="ns3:SharedWithDetails"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1:_ip_UnifiedCompliancePolicyProperties" minOccurs="0"/>
                <xsd:element ref="ns1:_ip_UnifiedCompliancePolicyUIAction" minOccurs="0"/>
                <xsd:element ref="ns2:MediaLengthInSecond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9" nillable="true" ma:displayName="Unified Compliance Policy Properties" ma:hidden="true" ma:internalName="_ip_UnifiedCompliancePolicyProperties">
      <xsd:simpleType>
        <xsd:restriction base="dms:Note"/>
      </xsd:simpleType>
    </xsd:element>
    <xsd:element name="_ip_UnifiedCompliancePolicyUIAction" ma:index="4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7d2049-c902-4c73-8fad-621dca776a52"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30" nillable="true" ma:displayName="MediaServiceMetadata" ma:hidden="true" ma:internalName="MediaServiceMetadata" ma:readOnly="true">
      <xsd:simpleType>
        <xsd:restriction base="dms:Note"/>
      </xsd:simpleType>
    </xsd:element>
    <xsd:element name="MediaServiceFastMetadata" ma:index="31" nillable="true" ma:displayName="MediaServiceFastMetadata" ma:hidden="true" ma:internalName="MediaServiceFastMetadata" ma:readOnly="true">
      <xsd:simpleType>
        <xsd:restriction base="dms:Note"/>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ServiceDateTaken" ma:index="34" nillable="true" ma:displayName="MediaServiceDateTaken" ma:hidden="true" ma:internalName="MediaServiceDateTaken"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38" nillable="true" ma:displayName="Location" ma:internalName="MediaServiceLocation" ma:readOnly="true">
      <xsd:simpleType>
        <xsd:restriction base="dms:Text"/>
      </xsd:simpleType>
    </xsd:element>
    <xsd:element name="MediaLengthInSeconds" ma:index="41" nillable="true" ma:displayName="Length (seconds)" ma:internalName="MediaLengthInSeconds" ma:readOnly="true">
      <xsd:simpleType>
        <xsd:restriction base="dms:Unknown"/>
      </xsd:simpleType>
    </xsd:element>
    <xsd:element name="lcf76f155ced4ddcb4097134ff3c332f" ma:index="43" nillable="true" ma:taxonomy="true" ma:internalName="lcf76f155ced4ddcb4097134ff3c332f" ma:taxonomyFieldName="MediaServiceImageTags" ma:displayName="Image Tags" ma:readOnly="false" ma:fieldId="{5cf76f15-5ced-4ddc-b409-7134ff3c332f}" ma:taxonomyMulti="true" ma:sspId="60a88298-1645-4136-8d18-1d3c604d3b1d" ma:termSetId="09814cd3-568e-fe90-9814-8d621ff8fb84" ma:anchorId="fba54fb3-c3e1-fe81-a776-ca4b69148c4d" ma:open="true" ma:isKeyword="false">
      <xsd:complexType>
        <xsd:sequence>
          <xsd:element ref="pc:Terms" minOccurs="0" maxOccurs="1"/>
        </xsd:sequence>
      </xsd:complexType>
    </xsd:element>
    <xsd:element name="MediaServiceSearchProperties" ma:index="4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583d52-5cdf-4647-a276-0b26cf6abb3d"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6257ec-4509-419a-b773-4482e5bf9861" elementFormDefault="qualified">
    <xsd:import namespace="http://schemas.microsoft.com/office/2006/documentManagement/types"/>
    <xsd:import namespace="http://schemas.microsoft.com/office/infopath/2007/PartnerControls"/>
    <xsd:element name="TaxCatchAll" ma:index="44" nillable="true" ma:displayName="Taxonomy Catch All Column" ma:hidden="true" ma:list="{ca621646-a466-4a3d-a82a-d9f7ed0e1037}" ma:internalName="TaxCatchAll" ma:showField="CatchAllData" ma:web="94583d52-5cdf-4647-a276-0b26cf6abb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882C06-8558-4402-A7FC-C018E1C854C6}"/>
</file>

<file path=customXml/itemProps2.xml><?xml version="1.0" encoding="utf-8"?>
<ds:datastoreItem xmlns:ds="http://schemas.openxmlformats.org/officeDocument/2006/customXml" ds:itemID="{16B3AC18-DE2B-440C-A38E-3709F3EA984C}"/>
</file>

<file path=docProps/app.xml><?xml version="1.0" encoding="utf-8"?>
<Properties xmlns="http://schemas.openxmlformats.org/officeDocument/2006/extended-properties" xmlns:vt="http://schemas.openxmlformats.org/officeDocument/2006/docPropsVTypes">
  <TotalTime>3473</TotalTime>
  <Words>770</Words>
  <Application>Microsoft Office PowerPoint</Application>
  <PresentationFormat>Widescreen</PresentationFormat>
  <Paragraphs>44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HITS – Setting Goals and Structuring Lessons ‘implementing the fundamentals’ (some AFL commentator)</vt:lpstr>
      <vt:lpstr>Structuring Lessons</vt:lpstr>
      <vt:lpstr>What it looks like?</vt:lpstr>
      <vt:lpstr>What it doesn’t look like</vt:lpstr>
      <vt:lpstr>What it looks like for students?</vt:lpstr>
      <vt:lpstr>Structuring Lessons – think about a dinner out</vt:lpstr>
      <vt:lpstr>MAIN</vt:lpstr>
      <vt:lpstr>DESSERT</vt:lpstr>
      <vt:lpstr>Tips for creating a well structured lesson</vt:lpstr>
      <vt:lpstr>Tips for creating a well structured lesson cont…</vt:lpstr>
      <vt:lpstr>And finally…. (but not the final slide!)</vt:lpstr>
      <vt:lpstr>Setting Goals</vt:lpstr>
      <vt:lpstr> Setting Goals - Learning Intentions and Success Criteria </vt:lpstr>
      <vt:lpstr>Tips on effective Learning Intentions</vt:lpstr>
      <vt:lpstr>Tips on effective Success Criteria</vt:lpstr>
      <vt:lpstr>What Learning Intentions and Success Criteria look like.</vt:lpstr>
      <vt:lpstr>What Learning Intentions and Success Criteria look like.</vt:lpstr>
      <vt:lpstr>Want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HITS – Setting Goals and Structuring Lessons</dc:title>
  <dc:creator>Natasha Hart</dc:creator>
  <cp:lastModifiedBy>Natasha Hart (Our Lady of Mercy College - Australind)</cp:lastModifiedBy>
  <cp:revision>1</cp:revision>
  <dcterms:created xsi:type="dcterms:W3CDTF">2023-05-19T01:21:49Z</dcterms:created>
  <dcterms:modified xsi:type="dcterms:W3CDTF">2023-05-23T01:13:36Z</dcterms:modified>
</cp:coreProperties>
</file>