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7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CA7"/>
    <a:srgbClr val="224082"/>
    <a:srgbClr val="1A2C59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C2B2F-30A8-4F19-9935-BCB8AB2A955F}" v="14" dt="2026-02-11T02:33:58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 showGuides="1">
      <p:cViewPr varScale="1">
        <p:scale>
          <a:sx n="145" d="100"/>
          <a:sy n="145" d="100"/>
        </p:scale>
        <p:origin x="776" y="100"/>
      </p:cViewPr>
      <p:guideLst>
        <p:guide orient="horz" pos="845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Blower (Our Lady of Mercy College - Australind)" userId="81bbd581-3683-4428-b1da-08ba01a19531" providerId="ADAL" clId="{6A6B2C55-D922-4A6A-B9A9-01789A00BF1D}"/>
    <pc:docChg chg="custSel addSld modSld">
      <pc:chgData name="Marieke Blower (Our Lady of Mercy College - Australind)" userId="81bbd581-3683-4428-b1da-08ba01a19531" providerId="ADAL" clId="{6A6B2C55-D922-4A6A-B9A9-01789A00BF1D}" dt="2026-02-11T02:33:58.581" v="230"/>
      <pc:docMkLst>
        <pc:docMk/>
      </pc:docMkLst>
      <pc:sldChg chg="modSp mod">
        <pc:chgData name="Marieke Blower (Our Lady of Mercy College - Australind)" userId="81bbd581-3683-4428-b1da-08ba01a19531" providerId="ADAL" clId="{6A6B2C55-D922-4A6A-B9A9-01789A00BF1D}" dt="2026-02-11T02:23:49.802" v="34" actId="20577"/>
        <pc:sldMkLst>
          <pc:docMk/>
          <pc:sldMk cId="3177099010" sldId="256"/>
        </pc:sldMkLst>
        <pc:spChg chg="mod">
          <ac:chgData name="Marieke Blower (Our Lady of Mercy College - Australind)" userId="81bbd581-3683-4428-b1da-08ba01a19531" providerId="ADAL" clId="{6A6B2C55-D922-4A6A-B9A9-01789A00BF1D}" dt="2026-02-11T02:23:49.802" v="34" actId="20577"/>
          <ac:spMkLst>
            <pc:docMk/>
            <pc:sldMk cId="3177099010" sldId="256"/>
            <ac:spMk id="11" creationId="{524A42AD-6755-F063-88AF-55207462518E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16:38.413" v="0" actId="14826"/>
          <ac:picMkLst>
            <pc:docMk/>
            <pc:sldMk cId="3177099010" sldId="256"/>
            <ac:picMk id="5" creationId="{0A05F28A-C123-F915-1B06-565373B15638}"/>
          </ac:picMkLst>
        </pc:picChg>
      </pc:sldChg>
      <pc:sldChg chg="modSp mod">
        <pc:chgData name="Marieke Blower (Our Lady of Mercy College - Australind)" userId="81bbd581-3683-4428-b1da-08ba01a19531" providerId="ADAL" clId="{6A6B2C55-D922-4A6A-B9A9-01789A00BF1D}" dt="2026-02-11T02:24:45.747" v="42" actId="732"/>
        <pc:sldMkLst>
          <pc:docMk/>
          <pc:sldMk cId="384002130" sldId="258"/>
        </pc:sldMkLst>
        <pc:picChg chg="mod modCrop">
          <ac:chgData name="Marieke Blower (Our Lady of Mercy College - Australind)" userId="81bbd581-3683-4428-b1da-08ba01a19531" providerId="ADAL" clId="{6A6B2C55-D922-4A6A-B9A9-01789A00BF1D}" dt="2026-02-11T02:24:45.747" v="42" actId="732"/>
          <ac:picMkLst>
            <pc:docMk/>
            <pc:sldMk cId="384002130" sldId="258"/>
            <ac:picMk id="3" creationId="{1DE5D561-F578-BE50-1945-856DF649931F}"/>
          </ac:picMkLst>
        </pc:picChg>
      </pc:sldChg>
      <pc:sldChg chg="addSp delSp modSp mod">
        <pc:chgData name="Marieke Blower (Our Lady of Mercy College - Australind)" userId="81bbd581-3683-4428-b1da-08ba01a19531" providerId="ADAL" clId="{6A6B2C55-D922-4A6A-B9A9-01789A00BF1D}" dt="2026-02-11T02:33:40.533" v="226" actId="20577"/>
        <pc:sldMkLst>
          <pc:docMk/>
          <pc:sldMk cId="1460476049" sldId="263"/>
        </pc:sldMkLst>
        <pc:spChg chg="mod">
          <ac:chgData name="Marieke Blower (Our Lady of Mercy College - Australind)" userId="81bbd581-3683-4428-b1da-08ba01a19531" providerId="ADAL" clId="{6A6B2C55-D922-4A6A-B9A9-01789A00BF1D}" dt="2026-02-11T02:33:40.533" v="226" actId="20577"/>
          <ac:spMkLst>
            <pc:docMk/>
            <pc:sldMk cId="1460476049" sldId="263"/>
            <ac:spMk id="2" creationId="{3A8AA246-FF3E-4BA4-5964-AE2E3F482E05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31:07.883" v="200" actId="20577"/>
          <ac:spMkLst>
            <pc:docMk/>
            <pc:sldMk cId="1460476049" sldId="263"/>
            <ac:spMk id="7" creationId="{E3B719EA-02BA-29BA-C9D9-9B6AEA5FCF53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18:00.212" v="5" actId="207"/>
          <ac:spMkLst>
            <pc:docMk/>
            <pc:sldMk cId="1460476049" sldId="263"/>
            <ac:spMk id="11" creationId="{55333760-8ECD-F720-4FB4-1FE2124CC2B3}"/>
          </ac:spMkLst>
        </pc:spChg>
        <pc:picChg chg="add mod">
          <ac:chgData name="Marieke Blower (Our Lady of Mercy College - Australind)" userId="81bbd581-3683-4428-b1da-08ba01a19531" providerId="ADAL" clId="{6A6B2C55-D922-4A6A-B9A9-01789A00BF1D}" dt="2026-02-11T02:30:18.631" v="145" actId="1076"/>
          <ac:picMkLst>
            <pc:docMk/>
            <pc:sldMk cId="1460476049" sldId="263"/>
            <ac:picMk id="3" creationId="{5FCAC437-6AFB-A96D-1183-E12C0DE72329}"/>
          </ac:picMkLst>
        </pc:picChg>
        <pc:picChg chg="mod">
          <ac:chgData name="Marieke Blower (Our Lady of Mercy College - Australind)" userId="81bbd581-3683-4428-b1da-08ba01a19531" providerId="ADAL" clId="{6A6B2C55-D922-4A6A-B9A9-01789A00BF1D}" dt="2026-02-11T02:17:17.503" v="1" actId="14826"/>
          <ac:picMkLst>
            <pc:docMk/>
            <pc:sldMk cId="1460476049" sldId="263"/>
            <ac:picMk id="5" creationId="{79BDCA23-0846-7052-6AA0-12502983E831}"/>
          </ac:picMkLst>
        </pc:picChg>
        <pc:picChg chg="del">
          <ac:chgData name="Marieke Blower (Our Lady of Mercy College - Australind)" userId="81bbd581-3683-4428-b1da-08ba01a19531" providerId="ADAL" clId="{6A6B2C55-D922-4A6A-B9A9-01789A00BF1D}" dt="2026-02-11T02:30:16.036" v="144" actId="478"/>
          <ac:picMkLst>
            <pc:docMk/>
            <pc:sldMk cId="1460476049" sldId="263"/>
            <ac:picMk id="17" creationId="{E5008B0C-5FDC-9300-3B2C-FACCBA722FA9}"/>
          </ac:picMkLst>
        </pc:picChg>
      </pc:sldChg>
      <pc:sldChg chg="modSp mod">
        <pc:chgData name="Marieke Blower (Our Lady of Mercy College - Australind)" userId="81bbd581-3683-4428-b1da-08ba01a19531" providerId="ADAL" clId="{6A6B2C55-D922-4A6A-B9A9-01789A00BF1D}" dt="2026-02-11T02:33:46.663" v="227"/>
        <pc:sldMkLst>
          <pc:docMk/>
          <pc:sldMk cId="151772450" sldId="264"/>
        </pc:sldMkLst>
        <pc:spChg chg="mod">
          <ac:chgData name="Marieke Blower (Our Lady of Mercy College - Australind)" userId="81bbd581-3683-4428-b1da-08ba01a19531" providerId="ADAL" clId="{6A6B2C55-D922-4A6A-B9A9-01789A00BF1D}" dt="2026-02-11T02:33:46.663" v="227"/>
          <ac:spMkLst>
            <pc:docMk/>
            <pc:sldMk cId="151772450" sldId="264"/>
            <ac:spMk id="2" creationId="{FB24CB16-A6B5-61B3-51F9-4AF871CB6112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28:41.011" v="132" actId="20577"/>
          <ac:spMkLst>
            <pc:docMk/>
            <pc:sldMk cId="151772450" sldId="264"/>
            <ac:spMk id="6" creationId="{845E90C4-7557-37E3-B4EC-498611C19DB6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29:35.753" v="142" actId="14100"/>
          <ac:spMkLst>
            <pc:docMk/>
            <pc:sldMk cId="151772450" sldId="264"/>
            <ac:spMk id="7" creationId="{76336686-A9BA-A0D2-0D38-58BD51671E1F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18:08.961" v="6" actId="207"/>
          <ac:spMkLst>
            <pc:docMk/>
            <pc:sldMk cId="151772450" sldId="264"/>
            <ac:spMk id="11" creationId="{7EB13FAE-D163-BDBF-2355-185B3EDDF393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29:04.750" v="137" actId="1076"/>
          <ac:picMkLst>
            <pc:docMk/>
            <pc:sldMk cId="151772450" sldId="264"/>
            <ac:picMk id="3" creationId="{8CFC040F-6737-4411-5619-D641ED955A75}"/>
          </ac:picMkLst>
        </pc:picChg>
        <pc:picChg chg="mod">
          <ac:chgData name="Marieke Blower (Our Lady of Mercy College - Australind)" userId="81bbd581-3683-4428-b1da-08ba01a19531" providerId="ADAL" clId="{6A6B2C55-D922-4A6A-B9A9-01789A00BF1D}" dt="2026-02-11T02:17:28.174" v="2" actId="14826"/>
          <ac:picMkLst>
            <pc:docMk/>
            <pc:sldMk cId="151772450" sldId="264"/>
            <ac:picMk id="5" creationId="{0A3E79EA-E676-617A-A702-CF396DF448D4}"/>
          </ac:picMkLst>
        </pc:picChg>
      </pc:sldChg>
      <pc:sldChg chg="modSp mod">
        <pc:chgData name="Marieke Blower (Our Lady of Mercy College - Australind)" userId="81bbd581-3683-4428-b1da-08ba01a19531" providerId="ADAL" clId="{6A6B2C55-D922-4A6A-B9A9-01789A00BF1D}" dt="2026-02-11T02:33:50.421" v="228"/>
        <pc:sldMkLst>
          <pc:docMk/>
          <pc:sldMk cId="1627050082" sldId="265"/>
        </pc:sldMkLst>
        <pc:spChg chg="mod">
          <ac:chgData name="Marieke Blower (Our Lady of Mercy College - Australind)" userId="81bbd581-3683-4428-b1da-08ba01a19531" providerId="ADAL" clId="{6A6B2C55-D922-4A6A-B9A9-01789A00BF1D}" dt="2026-02-11T02:33:50.421" v="228"/>
          <ac:spMkLst>
            <pc:docMk/>
            <pc:sldMk cId="1627050082" sldId="265"/>
            <ac:spMk id="2" creationId="{64BD78D3-BCA3-21E9-D595-246BBBB8C1A5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26:47.998" v="82" actId="20577"/>
          <ac:spMkLst>
            <pc:docMk/>
            <pc:sldMk cId="1627050082" sldId="265"/>
            <ac:spMk id="6" creationId="{9F4E6866-9593-B2E4-BE96-224D67DA7609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31:54.356" v="202" actId="113"/>
          <ac:spMkLst>
            <pc:docMk/>
            <pc:sldMk cId="1627050082" sldId="265"/>
            <ac:spMk id="7" creationId="{1C95DEBC-9370-4CFB-5E0E-7946E3D4CBC3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18:19.709" v="8" actId="207"/>
          <ac:spMkLst>
            <pc:docMk/>
            <pc:sldMk cId="1627050082" sldId="265"/>
            <ac:spMk id="11" creationId="{3516897B-ADAB-D2D9-1ACC-921B06F25D10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17:37.978" v="3" actId="14826"/>
          <ac:picMkLst>
            <pc:docMk/>
            <pc:sldMk cId="1627050082" sldId="265"/>
            <ac:picMk id="5" creationId="{F951E970-6AF4-0FF6-687B-E0CB86E6E55C}"/>
          </ac:picMkLst>
        </pc:picChg>
      </pc:sldChg>
      <pc:sldChg chg="modSp mod">
        <pc:chgData name="Marieke Blower (Our Lady of Mercy College - Australind)" userId="81bbd581-3683-4428-b1da-08ba01a19531" providerId="ADAL" clId="{6A6B2C55-D922-4A6A-B9A9-01789A00BF1D}" dt="2026-02-11T02:33:58.581" v="230"/>
        <pc:sldMkLst>
          <pc:docMk/>
          <pc:sldMk cId="41657616" sldId="266"/>
        </pc:sldMkLst>
        <pc:spChg chg="mod">
          <ac:chgData name="Marieke Blower (Our Lady of Mercy College - Australind)" userId="81bbd581-3683-4428-b1da-08ba01a19531" providerId="ADAL" clId="{6A6B2C55-D922-4A6A-B9A9-01789A00BF1D}" dt="2026-02-11T02:33:58.581" v="230"/>
          <ac:spMkLst>
            <pc:docMk/>
            <pc:sldMk cId="41657616" sldId="266"/>
            <ac:spMk id="2" creationId="{EEBF748D-14EE-AAFD-9126-AEC49FAED685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25:59.161" v="49" actId="6549"/>
          <ac:spMkLst>
            <pc:docMk/>
            <pc:sldMk cId="41657616" sldId="266"/>
            <ac:spMk id="6" creationId="{CF706D25-587E-C0A4-4B86-80D1D6387E9B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26:32.443" v="60" actId="14100"/>
          <ac:spMkLst>
            <pc:docMk/>
            <pc:sldMk cId="41657616" sldId="266"/>
            <ac:spMk id="7" creationId="{F81D00BD-5FDA-EC90-9936-C21FB9A7704D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18:14.291" v="7" actId="207"/>
          <ac:spMkLst>
            <pc:docMk/>
            <pc:sldMk cId="41657616" sldId="266"/>
            <ac:spMk id="11" creationId="{73C4CB71-5316-6262-953D-AF7D4AF7339F}"/>
          </ac:spMkLst>
        </pc:spChg>
        <pc:picChg chg="mod">
          <ac:chgData name="Marieke Blower (Our Lady of Mercy College - Australind)" userId="81bbd581-3683-4428-b1da-08ba01a19531" providerId="ADAL" clId="{6A6B2C55-D922-4A6A-B9A9-01789A00BF1D}" dt="2026-02-11T02:17:47.120" v="4" actId="14826"/>
          <ac:picMkLst>
            <pc:docMk/>
            <pc:sldMk cId="41657616" sldId="266"/>
            <ac:picMk id="5" creationId="{1A68F92E-1C45-6F8A-6D83-EFACBE1BE979}"/>
          </ac:picMkLst>
        </pc:picChg>
      </pc:sldChg>
      <pc:sldChg chg="modSp add mod">
        <pc:chgData name="Marieke Blower (Our Lady of Mercy College - Australind)" userId="81bbd581-3683-4428-b1da-08ba01a19531" providerId="ADAL" clId="{6A6B2C55-D922-4A6A-B9A9-01789A00BF1D}" dt="2026-02-11T02:33:54.833" v="229"/>
        <pc:sldMkLst>
          <pc:docMk/>
          <pc:sldMk cId="2377209117" sldId="268"/>
        </pc:sldMkLst>
        <pc:spChg chg="mod">
          <ac:chgData name="Marieke Blower (Our Lady of Mercy College - Australind)" userId="81bbd581-3683-4428-b1da-08ba01a19531" providerId="ADAL" clId="{6A6B2C55-D922-4A6A-B9A9-01789A00BF1D}" dt="2026-02-11T02:33:54.833" v="229"/>
          <ac:spMkLst>
            <pc:docMk/>
            <pc:sldMk cId="2377209117" sldId="268"/>
            <ac:spMk id="2" creationId="{1872730C-BC6F-BC1F-7616-BC63927A8066}"/>
          </ac:spMkLst>
        </pc:spChg>
        <pc:spChg chg="mod">
          <ac:chgData name="Marieke Blower (Our Lady of Mercy College - Australind)" userId="81bbd581-3683-4428-b1da-08ba01a19531" providerId="ADAL" clId="{6A6B2C55-D922-4A6A-B9A9-01789A00BF1D}" dt="2026-02-11T02:31:50.031" v="201" actId="113"/>
          <ac:spMkLst>
            <pc:docMk/>
            <pc:sldMk cId="2377209117" sldId="268"/>
            <ac:spMk id="7" creationId="{1EF3C018-DF31-FA1B-B884-5D7E399319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919E-A89B-85AB-1C9C-1E48C0B35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BEAFC-4F33-FE89-288B-637D3B800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DBA68-AB02-DE8F-B661-E7A2100D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BCAC-2A36-D3B2-69C6-D7D3591B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A711-5B58-CF68-149F-70784063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68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A9F0-9559-F654-57BD-FF9E86CB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D3A4B-E180-F179-8DAF-240C4B1BA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8C60E-DDDB-EF81-6FB9-25BEF71A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818E-5FCF-F9CD-91BF-50F64DC0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381A-6F51-2E84-40BE-9DB00606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20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E03B7-D7F8-BD57-EAEF-FEEFEFEAB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F68B4-0C12-56FB-D346-0A217A864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652C0-BE1B-59AC-9081-E3AA4911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02C3F-3D44-DFCA-E361-65914250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9C43B-D25A-6B03-FA31-EFBEFDB0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8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5FBC-9A51-51DA-73EF-4D1561EC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96B1-8925-ACFB-13A2-0322689C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E23BD-749E-4EB7-C506-4D477BFB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365D-DC12-12AA-C000-C24D62DA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57D1-949C-A125-E171-15F3FABE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1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E68B-D03C-7FD5-9EA7-0507B527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5440-F6A1-23AA-664A-3FAA6450F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58909-CCA7-0857-774E-9C1944D8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8540-D9E1-7735-3E12-3B104FBF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8D5AA-150F-6743-53FE-7C0AEB66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08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3DC8-7BF0-1711-B0DD-93DAF69B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5B3D-E7B2-E969-F6A9-F8789A8CE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0E594-A2F0-F1AE-D7E6-5B7FD8CBB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F926E-4D4B-E364-4C3E-4188F707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A8065-DA7C-E702-9C3C-D27CB539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589F8-99FF-FF2F-7880-B6BDD2EA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3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891F-D017-3964-36E7-69ADF7A3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A3B1F-1FDA-CCB5-5183-FEE710AD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1B4D4-5ED0-8AD8-0F5F-CC2C1B8A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ABE3-EB2C-6D56-45D6-1FD639BA7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808FC-66DA-83CF-242A-8905D985B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170C5-25C8-BCF5-6A09-B5EEB4C7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DBBCF-7046-E340-FDB0-F020C3E4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5141B-4872-2E50-F422-7CF933B7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4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794B-94B8-CFA7-6F10-18249343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29144-DC7F-5AC4-4428-9FA6041D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76DB4-F9AC-9F9C-8204-A025B70D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7EF9E-D02A-3FC2-81C7-84A65AF8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8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B9B90-DB30-64E5-3031-E819BF69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79CCD-AF67-752E-E2C8-37831A7A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E72CE-BE3E-2C5A-DC1E-2C5C1D4A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28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843F-3BA5-E1A2-729D-EC256E16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3FE2-AC20-66DB-1101-A813BE62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2F97A-13D5-98CF-46FE-3FC3621F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DFD86-3CA7-26EA-5E72-0DA3ABE7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14865-65C4-F95D-20BC-A95C6AE7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AFEA-C63C-F457-5395-D547744C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29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B924-60E4-3185-855A-AEB45732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D9C01-F3C5-2223-940A-F9A62D12E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264C-1D91-663F-3E40-7ABA903E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7EA6-9F10-DAAD-652E-8DA1EE43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9B1EC-1314-B106-674E-0B167B5C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82194-3C12-AA7D-770E-17209472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07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73941-1F1B-FDAD-545A-56D5EEE4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B84CF-4A14-AAC6-1631-859C8C6E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94271-3298-FEF4-227D-D4A95E847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D3854-BFA5-4693-BCFD-C2A3B03A771E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F3BEB-0ECF-AE05-0785-E396C08AA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40FFD-9FA8-7333-BD67-73850625D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893A2-8E53-4537-BB06-ECA17D0F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3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211C33-3B7E-339E-7A3F-63A10811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5F28A-C123-F915-1B06-565373B15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467" y="430245"/>
            <a:ext cx="5332492" cy="5332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4A42AD-6755-F063-88AF-55207462518E}"/>
              </a:ext>
            </a:extLst>
          </p:cNvPr>
          <p:cNvSpPr txBox="1"/>
          <p:nvPr/>
        </p:nvSpPr>
        <p:spPr>
          <a:xfrm>
            <a:off x="984530" y="5332148"/>
            <a:ext cx="1022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Honesty, Hope &amp; Humility</a:t>
            </a: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9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97498-A6C1-ABF7-83F6-FD5B2E84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9C5502-DC14-D6DA-1983-257424A79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DCD37-DBA2-3979-D26F-C0FDE7DC9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48" y="2248985"/>
            <a:ext cx="12400148" cy="23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E5D561-F578-BE50-1945-856DF6499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b="5764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7C6A1-DF18-FF7A-F91E-0FB96E51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433BE-E145-155A-CB95-DF607422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" b="6331"/>
          <a:stretch/>
        </p:blipFill>
        <p:spPr>
          <a:xfrm>
            <a:off x="0" y="-237995"/>
            <a:ext cx="12192000" cy="709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E55C1-3962-8930-8A3D-C59A9121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786504-ECD9-A31E-5D59-A6A9A50C83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33760-8ECD-F720-4FB4-1FE2124CC2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705CA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DCA23-0846-7052-6AA0-12502983E8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AA246-FF3E-4BA4-5964-AE2E3F482E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Honesty, Hope &amp; Humility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745AD3-8E33-FBBB-AE8C-9335EF1903A7}"/>
              </a:ext>
            </a:extLst>
          </p:cNvPr>
          <p:cNvSpPr txBox="1">
            <a:spLocks/>
          </p:cNvSpPr>
          <p:nvPr/>
        </p:nvSpPr>
        <p:spPr>
          <a:xfrm>
            <a:off x="994646" y="4747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latin typeface="Raleway" panose="020B0503030101060003" pitchFamily="34" charset="0"/>
              </a:rPr>
              <a:t>Biography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B719EA-02BA-29BA-C9D9-9B6AEA5FCF53}"/>
              </a:ext>
            </a:extLst>
          </p:cNvPr>
          <p:cNvSpPr txBox="1">
            <a:spLocks/>
          </p:cNvSpPr>
          <p:nvPr/>
        </p:nvSpPr>
        <p:spPr>
          <a:xfrm>
            <a:off x="1078382" y="2167003"/>
            <a:ext cx="9806736" cy="458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latin typeface="Raleway" panose="020B0503030101060003" pitchFamily="34" charset="0"/>
              </a:rPr>
              <a:t>Born: in 1827 in Australia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latin typeface="Raleway" panose="020B0503030101060003" pitchFamily="34" charset="0"/>
              </a:rPr>
              <a:t>Parents of Irish Heritage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Professed as Mercy nun: 4 September 1853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latin typeface="Raleway" panose="020B0503030101060003" pitchFamily="34" charset="0"/>
              </a:rPr>
              <a:t>Died: 1887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C437-6AFB-A96D-1183-E12C0DE72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6" b="11366"/>
          <a:stretch/>
        </p:blipFill>
        <p:spPr>
          <a:xfrm rot="618491">
            <a:off x="8998786" y="134328"/>
            <a:ext cx="3219440" cy="18983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6047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8AF399-E4B0-F495-BCDE-1E515416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2D63DA-7F9A-157C-2825-D433A4F0CA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B13FAE-D163-BDBF-2355-185B3EDDF3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705CA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E79EA-E676-617A-A702-CF396DF448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4CB16-A6B5-61B3-51F9-4AF871CB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Honesty, Hope &amp; Humility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5E90C4-7557-37E3-B4EC-498611C19DB6}"/>
              </a:ext>
            </a:extLst>
          </p:cNvPr>
          <p:cNvSpPr txBox="1">
            <a:spLocks/>
          </p:cNvSpPr>
          <p:nvPr/>
        </p:nvSpPr>
        <p:spPr>
          <a:xfrm>
            <a:off x="1289069" y="4747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latin typeface="Raleway" panose="020B0503030101060003" pitchFamily="34" charset="0"/>
              </a:rPr>
              <a:t>Move to Bunbury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336686-A9BA-A0D2-0D38-58BD51671E1F}"/>
              </a:ext>
            </a:extLst>
          </p:cNvPr>
          <p:cNvSpPr txBox="1">
            <a:spLocks/>
          </p:cNvSpPr>
          <p:nvPr/>
        </p:nvSpPr>
        <p:spPr>
          <a:xfrm>
            <a:off x="4664363" y="1634836"/>
            <a:ext cx="7263137" cy="5637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Fr Hugh Brady invited Mercy sisters to Bunbury to establish a convent and Catholic school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Bunbury lacked schools offering formal education for children in the town and district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June 1883 Hayes and two other sisters from the Mercy Convent Perth, travelled to Bunbury via ship.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C040F-6737-4411-5619-D641ED955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 b="656"/>
          <a:stretch/>
        </p:blipFill>
        <p:spPr>
          <a:xfrm rot="21241679">
            <a:off x="377670" y="2157916"/>
            <a:ext cx="4047475" cy="23865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177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0DD68D-488C-C466-9938-919D6ACB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9CE8B2-5EE2-FD23-0EDD-83986E4EF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16897B-ADAB-D2D9-1ACC-921B06F25D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705CA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1E970-6AF4-0FF6-687B-E0CB86E6E5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BD78D3-BCA3-21E9-D595-246BBBB8C1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Honesty, Hope &amp; Humility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4E6866-9593-B2E4-BE96-224D67DA7609}"/>
              </a:ext>
            </a:extLst>
          </p:cNvPr>
          <p:cNvSpPr txBox="1">
            <a:spLocks/>
          </p:cNvSpPr>
          <p:nvPr/>
        </p:nvSpPr>
        <p:spPr>
          <a:xfrm>
            <a:off x="-1" y="474709"/>
            <a:ext cx="12192000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503030101060003" pitchFamily="34" charset="0"/>
              </a:rPr>
              <a:t>Skills and Attributes</a:t>
            </a:r>
            <a:endParaRPr lang="en-AU" b="1" dirty="0">
              <a:latin typeface="Raleway" panose="020B050303010106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95DEBC-9370-4CFB-5E0E-7946E3D4CBC3}"/>
              </a:ext>
            </a:extLst>
          </p:cNvPr>
          <p:cNvSpPr txBox="1">
            <a:spLocks/>
          </p:cNvSpPr>
          <p:nvPr/>
        </p:nvSpPr>
        <p:spPr>
          <a:xfrm>
            <a:off x="1099813" y="2280386"/>
            <a:ext cx="10535861" cy="499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Raleway" panose="020B0503030101060003" pitchFamily="34" charset="0"/>
              </a:rPr>
              <a:t>Achievements: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Established the first Mercy Convent in the South West.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Involved in fundraising and planning for Mercy schools in Bunbury – first opened in 1850, second larger school built in 1884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5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B613D-A465-CF13-38DA-89D43202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C14EA4-9BD2-C656-2794-F8583C4DE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5371A2-577E-457E-4267-B758409AA2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705CA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18C00-68A4-EADD-1C54-3E2E060C3E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2730C-BC6F-BC1F-7616-BC63927A8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Honesty, Hope &amp; Humility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455775-FBDA-1F27-7AF1-E138D4CAC3F1}"/>
              </a:ext>
            </a:extLst>
          </p:cNvPr>
          <p:cNvSpPr txBox="1">
            <a:spLocks/>
          </p:cNvSpPr>
          <p:nvPr/>
        </p:nvSpPr>
        <p:spPr>
          <a:xfrm>
            <a:off x="-1" y="474709"/>
            <a:ext cx="12192000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503030101060003" pitchFamily="34" charset="0"/>
              </a:rPr>
              <a:t>Skills and Attributes</a:t>
            </a:r>
            <a:endParaRPr lang="en-AU" b="1" dirty="0">
              <a:latin typeface="Raleway" panose="020B050303010106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F3C018-DF31-FA1B-B884-5D7E399319B8}"/>
              </a:ext>
            </a:extLst>
          </p:cNvPr>
          <p:cNvSpPr txBox="1">
            <a:spLocks/>
          </p:cNvSpPr>
          <p:nvPr/>
        </p:nvSpPr>
        <p:spPr>
          <a:xfrm>
            <a:off x="1099813" y="2280386"/>
            <a:ext cx="10535861" cy="499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Raleway" panose="020B0503030101060003" pitchFamily="34" charset="0"/>
              </a:rPr>
              <a:t>Attributes: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“Her strong spirit persevered through testing times.”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“Her faith and trust in God enabled her vision to flourish.”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aleway" panose="020B0503030101060003" pitchFamily="34" charset="0"/>
              </a:rPr>
              <a:t>“The result of her zeal” is evidenced in the construction of the Mercy Convent and school buildings.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0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F7DF6-C554-3C67-CB79-D6255AD7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4864E8-FE06-1212-B47A-41D1726580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683" r="295" b="27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C4CB71-5316-6262-953D-AF7D4AF73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5701139"/>
            <a:ext cx="12192000" cy="475052"/>
          </a:xfrm>
          <a:prstGeom prst="rect">
            <a:avLst/>
          </a:prstGeom>
          <a:solidFill>
            <a:srgbClr val="705CA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6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8F92E-1C45-6F8A-6D83-EFACBE1BE9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44" y="5066109"/>
            <a:ext cx="1745110" cy="174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BF748D-14EE-AAFD-9126-AEC49FAED6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5531" y="5586805"/>
            <a:ext cx="10054976" cy="7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 baseline="30000" dirty="0">
                <a:solidFill>
                  <a:schemeClr val="bg1"/>
                </a:solidFill>
                <a:latin typeface="Raleway" panose="020B0503030101060003" pitchFamily="34" charset="0"/>
              </a:rPr>
              <a:t>Honesty, Hope &amp; Humility</a:t>
            </a:r>
            <a:endParaRPr lang="en-AU" sz="3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706D25-587E-C0A4-4B86-80D1D6387E9B}"/>
              </a:ext>
            </a:extLst>
          </p:cNvPr>
          <p:cNvSpPr txBox="1">
            <a:spLocks/>
          </p:cNvSpPr>
          <p:nvPr/>
        </p:nvSpPr>
        <p:spPr>
          <a:xfrm>
            <a:off x="1289069" y="4747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latin typeface="Raleway" panose="020B0503030101060003" pitchFamily="34" charset="0"/>
              </a:rPr>
              <a:t>Prayer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1D00BD-5FDA-EC90-9936-C21FB9A7704D}"/>
              </a:ext>
            </a:extLst>
          </p:cNvPr>
          <p:cNvSpPr txBox="1">
            <a:spLocks/>
          </p:cNvSpPr>
          <p:nvPr/>
        </p:nvSpPr>
        <p:spPr>
          <a:xfrm>
            <a:off x="1166096" y="1413164"/>
            <a:ext cx="10285336" cy="496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Lord,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Sr Placida Hayes faced many challenges in </a:t>
            </a:r>
            <a:r>
              <a:rPr lang="en-US" sz="2000" dirty="0" err="1">
                <a:latin typeface="Raleway" panose="020B0503030101060003" pitchFamily="34" charset="0"/>
              </a:rPr>
              <a:t>endeavouring</a:t>
            </a:r>
            <a:r>
              <a:rPr lang="en-US" sz="2000" dirty="0">
                <a:latin typeface="Raleway" panose="020B0503030101060003" pitchFamily="34" charset="0"/>
              </a:rPr>
              <a:t> to establish a formal education for children in the Bunbury region, during the 1880s. 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Our College is evidence of her enthusiasm in fulfilling this mission and we give thanks for her persistence. 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Let us follow Sr Hayes’s example when we too, face challenges in our own lives.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Help us to turn our spirit towards you so that we can find strength to overcome obstacles. 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Forgive our doubts and fears and fill us with your love and strength.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Raleway" panose="020B0503030101060003" pitchFamily="34" charset="0"/>
              </a:rPr>
              <a:t>In Jesus’ name.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Raleway" panose="020B0503030101060003" pitchFamily="34" charset="0"/>
              </a:rPr>
              <a:t>								Amen</a:t>
            </a:r>
          </a:p>
        </p:txBody>
      </p:sp>
    </p:spTree>
    <p:extLst>
      <p:ext uri="{BB962C8B-B14F-4D97-AF65-F5344CB8AC3E}">
        <p14:creationId xmlns:p14="http://schemas.microsoft.com/office/powerpoint/2010/main" val="4165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BF27AB2D02C4B942BE94B027A9A7A" ma:contentTypeVersion="3" ma:contentTypeDescription="Create a new document." ma:contentTypeScope="" ma:versionID="170043403833f94d6b54d214f32e96d1">
  <xsd:schema xmlns:xsd="http://www.w3.org/2001/XMLSchema" xmlns:xs="http://www.w3.org/2001/XMLSchema" xmlns:p="http://schemas.microsoft.com/office/2006/metadata/properties" xmlns:ns2="ffe58bcc-83ca-42bf-82cd-ab601299d762" targetNamespace="http://schemas.microsoft.com/office/2006/metadata/properties" ma:root="true" ma:fieldsID="231f02342ecedb25981020bb168bc329" ns2:_="">
    <xsd:import namespace="ffe58bcc-83ca-42bf-82cd-ab601299d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58bcc-83ca-42bf-82cd-ab601299d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A0A66-ED6D-4808-8FB8-1D5F3965E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e58bcc-83ca-42bf-82cd-ab601299d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FE7F6C-55A5-4CCF-B7C9-251BD75681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904389-AC90-40A1-9EEF-C099C365C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296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Marieke Blower (Our Lady of Mercy College - Australind)</dc:creator>
  <cp:lastModifiedBy>Marieke Blower (Our Lady of Mercy College - Australind)</cp:lastModifiedBy>
  <cp:revision>2</cp:revision>
  <dcterms:created xsi:type="dcterms:W3CDTF">2026-02-10T06:51:11Z</dcterms:created>
  <dcterms:modified xsi:type="dcterms:W3CDTF">2026-02-11T02:34:02Z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0x010100647BF27AB2D02C4B942BE94B027A9A7A</vt:lpwstr>
  </property>
</Properties>
</file>